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62" r:id="rId4"/>
    <p:sldId id="261" r:id="rId5"/>
    <p:sldId id="260" r:id="rId6"/>
    <p:sldId id="259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7412A5-B854-46C6-997F-FFBF3C0B0413}" type="doc">
      <dgm:prSet loTypeId="urn:microsoft.com/office/officeart/2005/8/layout/hierarchy3" loCatId="hierarchy" qsTypeId="urn:microsoft.com/office/officeart/2005/8/quickstyle/simple4" qsCatId="simple" csTypeId="urn:microsoft.com/office/officeart/2005/8/colors/colorful2" csCatId="colorful" phldr="1"/>
      <dgm:spPr/>
    </dgm:pt>
    <dgm:pt modelId="{3A4686F7-FEFD-4538-A74C-72AA1720D99C}">
      <dgm:prSet phldrT="[Text]"/>
      <dgm:spPr/>
      <dgm:t>
        <a:bodyPr/>
        <a:lstStyle/>
        <a:p>
          <a:r>
            <a:rPr lang="en-US" dirty="0"/>
            <a:t>Documentation</a:t>
          </a:r>
        </a:p>
      </dgm:t>
    </dgm:pt>
    <dgm:pt modelId="{F655F836-F62B-4EB6-853B-B75426778624}" type="parTrans" cxnId="{7A23ADB4-80CF-4FD2-BAB4-57E4036AA082}">
      <dgm:prSet/>
      <dgm:spPr/>
      <dgm:t>
        <a:bodyPr/>
        <a:lstStyle/>
        <a:p>
          <a:endParaRPr lang="en-US"/>
        </a:p>
      </dgm:t>
    </dgm:pt>
    <dgm:pt modelId="{8D19852E-939C-4D93-A643-C10E06376AB8}" type="sibTrans" cxnId="{7A23ADB4-80CF-4FD2-BAB4-57E4036AA082}">
      <dgm:prSet/>
      <dgm:spPr/>
      <dgm:t>
        <a:bodyPr/>
        <a:lstStyle/>
        <a:p>
          <a:endParaRPr lang="en-US"/>
        </a:p>
      </dgm:t>
    </dgm:pt>
    <dgm:pt modelId="{E4CB4BEB-7F81-411E-AD44-CB7AE323C196}">
      <dgm:prSet phldrT="[Text]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Medi-CAL Setup</a:t>
          </a:r>
        </a:p>
      </dgm:t>
    </dgm:pt>
    <dgm:pt modelId="{262E83D7-AF79-4D37-BE99-DD04847FC20B}" type="parTrans" cxnId="{43D124DE-3035-4EEF-BFA8-02F4ECBA2D62}">
      <dgm:prSet/>
      <dgm:spPr/>
      <dgm:t>
        <a:bodyPr/>
        <a:lstStyle/>
        <a:p>
          <a:endParaRPr lang="en-US"/>
        </a:p>
      </dgm:t>
    </dgm:pt>
    <dgm:pt modelId="{F58E56E4-0C79-4C2E-9766-9BE5CEBD71D7}" type="sibTrans" cxnId="{43D124DE-3035-4EEF-BFA8-02F4ECBA2D62}">
      <dgm:prSet/>
      <dgm:spPr/>
      <dgm:t>
        <a:bodyPr/>
        <a:lstStyle/>
        <a:p>
          <a:endParaRPr lang="en-US"/>
        </a:p>
      </dgm:t>
    </dgm:pt>
    <dgm:pt modelId="{9EA224C5-8023-4A17-BED6-902FFEA69BEF}">
      <dgm:prSet phldrT="[Text]"/>
      <dgm:spPr/>
      <dgm:t>
        <a:bodyPr/>
        <a:lstStyle/>
        <a:p>
          <a:r>
            <a:rPr lang="en-US" dirty="0"/>
            <a:t>Avatar Setup</a:t>
          </a:r>
        </a:p>
      </dgm:t>
    </dgm:pt>
    <dgm:pt modelId="{5F91A150-C849-43ED-88F9-0C4F02F4EE51}" type="parTrans" cxnId="{95E2FE6D-1978-47B3-AE21-C1C8E6520D72}">
      <dgm:prSet/>
      <dgm:spPr/>
      <dgm:t>
        <a:bodyPr/>
        <a:lstStyle/>
        <a:p>
          <a:endParaRPr lang="en-US"/>
        </a:p>
      </dgm:t>
    </dgm:pt>
    <dgm:pt modelId="{7A6B243F-89CC-4B94-B7F2-E0B2235D1E35}" type="sibTrans" cxnId="{95E2FE6D-1978-47B3-AE21-C1C8E6520D72}">
      <dgm:prSet/>
      <dgm:spPr/>
      <dgm:t>
        <a:bodyPr/>
        <a:lstStyle/>
        <a:p>
          <a:endParaRPr lang="en-US"/>
        </a:p>
      </dgm:t>
    </dgm:pt>
    <dgm:pt modelId="{B00B4618-AA00-4BF7-BE2B-A4108996E37B}" type="pres">
      <dgm:prSet presAssocID="{007412A5-B854-46C6-997F-FFBF3C0B041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0E01BBB-D34B-4BC5-9857-E808121ABA72}" type="pres">
      <dgm:prSet presAssocID="{3A4686F7-FEFD-4538-A74C-72AA1720D99C}" presName="root" presStyleCnt="0"/>
      <dgm:spPr/>
    </dgm:pt>
    <dgm:pt modelId="{ACE2FFEA-6696-4489-B0B4-970A7E78EFA8}" type="pres">
      <dgm:prSet presAssocID="{3A4686F7-FEFD-4538-A74C-72AA1720D99C}" presName="rootComposite" presStyleCnt="0"/>
      <dgm:spPr/>
    </dgm:pt>
    <dgm:pt modelId="{7ED9A4AC-BA6B-4B83-A7DE-80FBF795BB3A}" type="pres">
      <dgm:prSet presAssocID="{3A4686F7-FEFD-4538-A74C-72AA1720D99C}" presName="rootText" presStyleLbl="node1" presStyleIdx="0" presStyleCnt="3"/>
      <dgm:spPr/>
    </dgm:pt>
    <dgm:pt modelId="{C331EECE-AC2D-497F-B9E7-8DEA92DC9568}" type="pres">
      <dgm:prSet presAssocID="{3A4686F7-FEFD-4538-A74C-72AA1720D99C}" presName="rootConnector" presStyleLbl="node1" presStyleIdx="0" presStyleCnt="3"/>
      <dgm:spPr/>
    </dgm:pt>
    <dgm:pt modelId="{7D093C28-0112-492D-B17F-3AF311AF33A2}" type="pres">
      <dgm:prSet presAssocID="{3A4686F7-FEFD-4538-A74C-72AA1720D99C}" presName="childShape" presStyleCnt="0"/>
      <dgm:spPr/>
    </dgm:pt>
    <dgm:pt modelId="{7B8B9DDE-30C4-46CA-B585-23665712A2A8}" type="pres">
      <dgm:prSet presAssocID="{E4CB4BEB-7F81-411E-AD44-CB7AE323C196}" presName="root" presStyleCnt="0"/>
      <dgm:spPr/>
    </dgm:pt>
    <dgm:pt modelId="{45E9F5CB-3A5D-41F4-A94C-B3298C443FB5}" type="pres">
      <dgm:prSet presAssocID="{E4CB4BEB-7F81-411E-AD44-CB7AE323C196}" presName="rootComposite" presStyleCnt="0"/>
      <dgm:spPr/>
    </dgm:pt>
    <dgm:pt modelId="{EE5F86C6-D056-4E20-9512-4E17B78616D2}" type="pres">
      <dgm:prSet presAssocID="{E4CB4BEB-7F81-411E-AD44-CB7AE323C196}" presName="rootText" presStyleLbl="node1" presStyleIdx="1" presStyleCnt="3"/>
      <dgm:spPr/>
    </dgm:pt>
    <dgm:pt modelId="{1637EFA0-8C08-4B7A-9D92-006401774DD5}" type="pres">
      <dgm:prSet presAssocID="{E4CB4BEB-7F81-411E-AD44-CB7AE323C196}" presName="rootConnector" presStyleLbl="node1" presStyleIdx="1" presStyleCnt="3"/>
      <dgm:spPr/>
    </dgm:pt>
    <dgm:pt modelId="{657268CA-4638-4DA8-B758-3B2768C07427}" type="pres">
      <dgm:prSet presAssocID="{E4CB4BEB-7F81-411E-AD44-CB7AE323C196}" presName="childShape" presStyleCnt="0"/>
      <dgm:spPr/>
    </dgm:pt>
    <dgm:pt modelId="{642125DA-3870-4FC4-A3CF-B6D1D43BC909}" type="pres">
      <dgm:prSet presAssocID="{9EA224C5-8023-4A17-BED6-902FFEA69BEF}" presName="root" presStyleCnt="0"/>
      <dgm:spPr/>
    </dgm:pt>
    <dgm:pt modelId="{711962F7-F23E-4901-B2AF-AD83DA5142DD}" type="pres">
      <dgm:prSet presAssocID="{9EA224C5-8023-4A17-BED6-902FFEA69BEF}" presName="rootComposite" presStyleCnt="0"/>
      <dgm:spPr/>
    </dgm:pt>
    <dgm:pt modelId="{7C97C9A8-0F82-4EF0-8F99-B6DB0096F596}" type="pres">
      <dgm:prSet presAssocID="{9EA224C5-8023-4A17-BED6-902FFEA69BEF}" presName="rootText" presStyleLbl="node1" presStyleIdx="2" presStyleCnt="3"/>
      <dgm:spPr/>
    </dgm:pt>
    <dgm:pt modelId="{F23FD4A8-8689-4952-A2CD-ABE2B1E30CED}" type="pres">
      <dgm:prSet presAssocID="{9EA224C5-8023-4A17-BED6-902FFEA69BEF}" presName="rootConnector" presStyleLbl="node1" presStyleIdx="2" presStyleCnt="3"/>
      <dgm:spPr/>
    </dgm:pt>
    <dgm:pt modelId="{7A421149-2237-45AC-BB61-CED9D3668C5F}" type="pres">
      <dgm:prSet presAssocID="{9EA224C5-8023-4A17-BED6-902FFEA69BEF}" presName="childShape" presStyleCnt="0"/>
      <dgm:spPr/>
    </dgm:pt>
  </dgm:ptLst>
  <dgm:cxnLst>
    <dgm:cxn modelId="{01B00731-2DCD-4158-ABC5-56EFE5E75659}" type="presOf" srcId="{9EA224C5-8023-4A17-BED6-902FFEA69BEF}" destId="{7C97C9A8-0F82-4EF0-8F99-B6DB0096F596}" srcOrd="0" destOrd="0" presId="urn:microsoft.com/office/officeart/2005/8/layout/hierarchy3"/>
    <dgm:cxn modelId="{98877B35-1B91-4C38-ABBE-9858B60EF2D0}" type="presOf" srcId="{9EA224C5-8023-4A17-BED6-902FFEA69BEF}" destId="{F23FD4A8-8689-4952-A2CD-ABE2B1E30CED}" srcOrd="1" destOrd="0" presId="urn:microsoft.com/office/officeart/2005/8/layout/hierarchy3"/>
    <dgm:cxn modelId="{454B8535-C00C-43E3-A20E-3EC7AE5B52C7}" type="presOf" srcId="{3A4686F7-FEFD-4538-A74C-72AA1720D99C}" destId="{C331EECE-AC2D-497F-B9E7-8DEA92DC9568}" srcOrd="1" destOrd="0" presId="urn:microsoft.com/office/officeart/2005/8/layout/hierarchy3"/>
    <dgm:cxn modelId="{8620616C-9625-4970-BA60-B26DA0445369}" type="presOf" srcId="{E4CB4BEB-7F81-411E-AD44-CB7AE323C196}" destId="{1637EFA0-8C08-4B7A-9D92-006401774DD5}" srcOrd="1" destOrd="0" presId="urn:microsoft.com/office/officeart/2005/8/layout/hierarchy3"/>
    <dgm:cxn modelId="{95E2FE6D-1978-47B3-AE21-C1C8E6520D72}" srcId="{007412A5-B854-46C6-997F-FFBF3C0B0413}" destId="{9EA224C5-8023-4A17-BED6-902FFEA69BEF}" srcOrd="2" destOrd="0" parTransId="{5F91A150-C849-43ED-88F9-0C4F02F4EE51}" sibTransId="{7A6B243F-89CC-4B94-B7F2-E0B2235D1E35}"/>
    <dgm:cxn modelId="{9BC0058D-C6FB-4D1F-8F4A-04DC8B90E64B}" type="presOf" srcId="{007412A5-B854-46C6-997F-FFBF3C0B0413}" destId="{B00B4618-AA00-4BF7-BE2B-A4108996E37B}" srcOrd="0" destOrd="0" presId="urn:microsoft.com/office/officeart/2005/8/layout/hierarchy3"/>
    <dgm:cxn modelId="{7A23ADB4-80CF-4FD2-BAB4-57E4036AA082}" srcId="{007412A5-B854-46C6-997F-FFBF3C0B0413}" destId="{3A4686F7-FEFD-4538-A74C-72AA1720D99C}" srcOrd="0" destOrd="0" parTransId="{F655F836-F62B-4EB6-853B-B75426778624}" sibTransId="{8D19852E-939C-4D93-A643-C10E06376AB8}"/>
    <dgm:cxn modelId="{B82022C7-8ED9-478C-BEC4-0923BF4B6287}" type="presOf" srcId="{E4CB4BEB-7F81-411E-AD44-CB7AE323C196}" destId="{EE5F86C6-D056-4E20-9512-4E17B78616D2}" srcOrd="0" destOrd="0" presId="urn:microsoft.com/office/officeart/2005/8/layout/hierarchy3"/>
    <dgm:cxn modelId="{43D124DE-3035-4EEF-BFA8-02F4ECBA2D62}" srcId="{007412A5-B854-46C6-997F-FFBF3C0B0413}" destId="{E4CB4BEB-7F81-411E-AD44-CB7AE323C196}" srcOrd="1" destOrd="0" parTransId="{262E83D7-AF79-4D37-BE99-DD04847FC20B}" sibTransId="{F58E56E4-0C79-4C2E-9766-9BE5CEBD71D7}"/>
    <dgm:cxn modelId="{CD31C3FF-0776-43C9-AAC5-78821B2F6813}" type="presOf" srcId="{3A4686F7-FEFD-4538-A74C-72AA1720D99C}" destId="{7ED9A4AC-BA6B-4B83-A7DE-80FBF795BB3A}" srcOrd="0" destOrd="0" presId="urn:microsoft.com/office/officeart/2005/8/layout/hierarchy3"/>
    <dgm:cxn modelId="{C70C574A-A35C-4E9D-A4C8-1DEB5C0C8370}" type="presParOf" srcId="{B00B4618-AA00-4BF7-BE2B-A4108996E37B}" destId="{70E01BBB-D34B-4BC5-9857-E808121ABA72}" srcOrd="0" destOrd="0" presId="urn:microsoft.com/office/officeart/2005/8/layout/hierarchy3"/>
    <dgm:cxn modelId="{1FB7FBE6-BA86-49A9-9026-C7A0F9E0AA75}" type="presParOf" srcId="{70E01BBB-D34B-4BC5-9857-E808121ABA72}" destId="{ACE2FFEA-6696-4489-B0B4-970A7E78EFA8}" srcOrd="0" destOrd="0" presId="urn:microsoft.com/office/officeart/2005/8/layout/hierarchy3"/>
    <dgm:cxn modelId="{F2095212-FB69-4A8C-84E0-BC676C334E9E}" type="presParOf" srcId="{ACE2FFEA-6696-4489-B0B4-970A7E78EFA8}" destId="{7ED9A4AC-BA6B-4B83-A7DE-80FBF795BB3A}" srcOrd="0" destOrd="0" presId="urn:microsoft.com/office/officeart/2005/8/layout/hierarchy3"/>
    <dgm:cxn modelId="{76985F6A-93C6-46E2-84BE-2D5DCD5CC85A}" type="presParOf" srcId="{ACE2FFEA-6696-4489-B0B4-970A7E78EFA8}" destId="{C331EECE-AC2D-497F-B9E7-8DEA92DC9568}" srcOrd="1" destOrd="0" presId="urn:microsoft.com/office/officeart/2005/8/layout/hierarchy3"/>
    <dgm:cxn modelId="{EB6BBF44-8784-4878-8AF1-FA86FE75B343}" type="presParOf" srcId="{70E01BBB-D34B-4BC5-9857-E808121ABA72}" destId="{7D093C28-0112-492D-B17F-3AF311AF33A2}" srcOrd="1" destOrd="0" presId="urn:microsoft.com/office/officeart/2005/8/layout/hierarchy3"/>
    <dgm:cxn modelId="{0B8BAF79-E4F3-4D64-BF11-AADB0D9A1DB1}" type="presParOf" srcId="{B00B4618-AA00-4BF7-BE2B-A4108996E37B}" destId="{7B8B9DDE-30C4-46CA-B585-23665712A2A8}" srcOrd="1" destOrd="0" presId="urn:microsoft.com/office/officeart/2005/8/layout/hierarchy3"/>
    <dgm:cxn modelId="{CD524B73-C98E-41CA-834F-B23289078D94}" type="presParOf" srcId="{7B8B9DDE-30C4-46CA-B585-23665712A2A8}" destId="{45E9F5CB-3A5D-41F4-A94C-B3298C443FB5}" srcOrd="0" destOrd="0" presId="urn:microsoft.com/office/officeart/2005/8/layout/hierarchy3"/>
    <dgm:cxn modelId="{B2EB898C-92D6-4842-BC44-3BB924D6C6AD}" type="presParOf" srcId="{45E9F5CB-3A5D-41F4-A94C-B3298C443FB5}" destId="{EE5F86C6-D056-4E20-9512-4E17B78616D2}" srcOrd="0" destOrd="0" presId="urn:microsoft.com/office/officeart/2005/8/layout/hierarchy3"/>
    <dgm:cxn modelId="{90C99158-0B54-4801-BB0E-2FF5C12EF797}" type="presParOf" srcId="{45E9F5CB-3A5D-41F4-A94C-B3298C443FB5}" destId="{1637EFA0-8C08-4B7A-9D92-006401774DD5}" srcOrd="1" destOrd="0" presId="urn:microsoft.com/office/officeart/2005/8/layout/hierarchy3"/>
    <dgm:cxn modelId="{B35823C7-90B2-4F2E-9F0C-665F018B37B1}" type="presParOf" srcId="{7B8B9DDE-30C4-46CA-B585-23665712A2A8}" destId="{657268CA-4638-4DA8-B758-3B2768C07427}" srcOrd="1" destOrd="0" presId="urn:microsoft.com/office/officeart/2005/8/layout/hierarchy3"/>
    <dgm:cxn modelId="{5648E90A-CDD7-4D84-BB39-F51C358A929C}" type="presParOf" srcId="{B00B4618-AA00-4BF7-BE2B-A4108996E37B}" destId="{642125DA-3870-4FC4-A3CF-B6D1D43BC909}" srcOrd="2" destOrd="0" presId="urn:microsoft.com/office/officeart/2005/8/layout/hierarchy3"/>
    <dgm:cxn modelId="{3318D48B-D1CF-42AD-9224-5282D99B8B9A}" type="presParOf" srcId="{642125DA-3870-4FC4-A3CF-B6D1D43BC909}" destId="{711962F7-F23E-4901-B2AF-AD83DA5142DD}" srcOrd="0" destOrd="0" presId="urn:microsoft.com/office/officeart/2005/8/layout/hierarchy3"/>
    <dgm:cxn modelId="{DB02C92D-6C5F-4DE9-A2DF-1D861DEDC0D5}" type="presParOf" srcId="{711962F7-F23E-4901-B2AF-AD83DA5142DD}" destId="{7C97C9A8-0F82-4EF0-8F99-B6DB0096F596}" srcOrd="0" destOrd="0" presId="urn:microsoft.com/office/officeart/2005/8/layout/hierarchy3"/>
    <dgm:cxn modelId="{1CC503B1-6321-4F95-A582-F0FF0E1E91BA}" type="presParOf" srcId="{711962F7-F23E-4901-B2AF-AD83DA5142DD}" destId="{F23FD4A8-8689-4952-A2CD-ABE2B1E30CED}" srcOrd="1" destOrd="0" presId="urn:microsoft.com/office/officeart/2005/8/layout/hierarchy3"/>
    <dgm:cxn modelId="{F0C51E7B-5053-48C2-97E9-678FCD8D5640}" type="presParOf" srcId="{642125DA-3870-4FC4-A3CF-B6D1D43BC909}" destId="{7A421149-2237-45AC-BB61-CED9D3668C5F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7412A5-B854-46C6-997F-FFBF3C0B0413}" type="doc">
      <dgm:prSet loTypeId="urn:microsoft.com/office/officeart/2005/8/layout/hierarchy3" loCatId="hierarchy" qsTypeId="urn:microsoft.com/office/officeart/2005/8/quickstyle/simple4" qsCatId="simple" csTypeId="urn:microsoft.com/office/officeart/2005/8/colors/colorful2" csCatId="colorful" phldr="1"/>
      <dgm:spPr/>
    </dgm:pt>
    <dgm:pt modelId="{3A4686F7-FEFD-4538-A74C-72AA1720D99C}">
      <dgm:prSet phldrT="[Text]"/>
      <dgm:spPr/>
      <dgm:t>
        <a:bodyPr/>
        <a:lstStyle/>
        <a:p>
          <a:r>
            <a:rPr lang="en-US" dirty="0"/>
            <a:t>Documentation</a:t>
          </a:r>
        </a:p>
      </dgm:t>
    </dgm:pt>
    <dgm:pt modelId="{F655F836-F62B-4EB6-853B-B75426778624}" type="parTrans" cxnId="{7A23ADB4-80CF-4FD2-BAB4-57E4036AA082}">
      <dgm:prSet/>
      <dgm:spPr/>
      <dgm:t>
        <a:bodyPr/>
        <a:lstStyle/>
        <a:p>
          <a:endParaRPr lang="en-US"/>
        </a:p>
      </dgm:t>
    </dgm:pt>
    <dgm:pt modelId="{8D19852E-939C-4D93-A643-C10E06376AB8}" type="sibTrans" cxnId="{7A23ADB4-80CF-4FD2-BAB4-57E4036AA082}">
      <dgm:prSet/>
      <dgm:spPr/>
      <dgm:t>
        <a:bodyPr/>
        <a:lstStyle/>
        <a:p>
          <a:endParaRPr lang="en-US"/>
        </a:p>
      </dgm:t>
    </dgm:pt>
    <dgm:pt modelId="{E4CB4BEB-7F81-411E-AD44-CB7AE323C196}">
      <dgm:prSet phldrT="[Text]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Medi-CAL Setup</a:t>
          </a:r>
        </a:p>
      </dgm:t>
    </dgm:pt>
    <dgm:pt modelId="{262E83D7-AF79-4D37-BE99-DD04847FC20B}" type="parTrans" cxnId="{43D124DE-3035-4EEF-BFA8-02F4ECBA2D62}">
      <dgm:prSet/>
      <dgm:spPr/>
      <dgm:t>
        <a:bodyPr/>
        <a:lstStyle/>
        <a:p>
          <a:endParaRPr lang="en-US"/>
        </a:p>
      </dgm:t>
    </dgm:pt>
    <dgm:pt modelId="{F58E56E4-0C79-4C2E-9766-9BE5CEBD71D7}" type="sibTrans" cxnId="{43D124DE-3035-4EEF-BFA8-02F4ECBA2D62}">
      <dgm:prSet/>
      <dgm:spPr/>
      <dgm:t>
        <a:bodyPr/>
        <a:lstStyle/>
        <a:p>
          <a:endParaRPr lang="en-US"/>
        </a:p>
      </dgm:t>
    </dgm:pt>
    <dgm:pt modelId="{9EA224C5-8023-4A17-BED6-902FFEA69BEF}">
      <dgm:prSet phldrT="[Text]"/>
      <dgm:spPr/>
      <dgm:t>
        <a:bodyPr/>
        <a:lstStyle/>
        <a:p>
          <a:r>
            <a:rPr lang="en-US" dirty="0"/>
            <a:t>Avatar Setup</a:t>
          </a:r>
        </a:p>
      </dgm:t>
    </dgm:pt>
    <dgm:pt modelId="{5F91A150-C849-43ED-88F9-0C4F02F4EE51}" type="parTrans" cxnId="{95E2FE6D-1978-47B3-AE21-C1C8E6520D72}">
      <dgm:prSet/>
      <dgm:spPr/>
      <dgm:t>
        <a:bodyPr/>
        <a:lstStyle/>
        <a:p>
          <a:endParaRPr lang="en-US"/>
        </a:p>
      </dgm:t>
    </dgm:pt>
    <dgm:pt modelId="{7A6B243F-89CC-4B94-B7F2-E0B2235D1E35}" type="sibTrans" cxnId="{95E2FE6D-1978-47B3-AE21-C1C8E6520D72}">
      <dgm:prSet/>
      <dgm:spPr/>
      <dgm:t>
        <a:bodyPr/>
        <a:lstStyle/>
        <a:p>
          <a:endParaRPr lang="en-US"/>
        </a:p>
      </dgm:t>
    </dgm:pt>
    <dgm:pt modelId="{B00B4618-AA00-4BF7-BE2B-A4108996E37B}" type="pres">
      <dgm:prSet presAssocID="{007412A5-B854-46C6-997F-FFBF3C0B041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0E01BBB-D34B-4BC5-9857-E808121ABA72}" type="pres">
      <dgm:prSet presAssocID="{3A4686F7-FEFD-4538-A74C-72AA1720D99C}" presName="root" presStyleCnt="0"/>
      <dgm:spPr/>
    </dgm:pt>
    <dgm:pt modelId="{ACE2FFEA-6696-4489-B0B4-970A7E78EFA8}" type="pres">
      <dgm:prSet presAssocID="{3A4686F7-FEFD-4538-A74C-72AA1720D99C}" presName="rootComposite" presStyleCnt="0"/>
      <dgm:spPr/>
    </dgm:pt>
    <dgm:pt modelId="{7ED9A4AC-BA6B-4B83-A7DE-80FBF795BB3A}" type="pres">
      <dgm:prSet presAssocID="{3A4686F7-FEFD-4538-A74C-72AA1720D99C}" presName="rootText" presStyleLbl="node1" presStyleIdx="0" presStyleCnt="3"/>
      <dgm:spPr/>
    </dgm:pt>
    <dgm:pt modelId="{C331EECE-AC2D-497F-B9E7-8DEA92DC9568}" type="pres">
      <dgm:prSet presAssocID="{3A4686F7-FEFD-4538-A74C-72AA1720D99C}" presName="rootConnector" presStyleLbl="node1" presStyleIdx="0" presStyleCnt="3"/>
      <dgm:spPr/>
    </dgm:pt>
    <dgm:pt modelId="{7D093C28-0112-492D-B17F-3AF311AF33A2}" type="pres">
      <dgm:prSet presAssocID="{3A4686F7-FEFD-4538-A74C-72AA1720D99C}" presName="childShape" presStyleCnt="0"/>
      <dgm:spPr/>
    </dgm:pt>
    <dgm:pt modelId="{7B8B9DDE-30C4-46CA-B585-23665712A2A8}" type="pres">
      <dgm:prSet presAssocID="{E4CB4BEB-7F81-411E-AD44-CB7AE323C196}" presName="root" presStyleCnt="0"/>
      <dgm:spPr/>
    </dgm:pt>
    <dgm:pt modelId="{45E9F5CB-3A5D-41F4-A94C-B3298C443FB5}" type="pres">
      <dgm:prSet presAssocID="{E4CB4BEB-7F81-411E-AD44-CB7AE323C196}" presName="rootComposite" presStyleCnt="0"/>
      <dgm:spPr/>
    </dgm:pt>
    <dgm:pt modelId="{EE5F86C6-D056-4E20-9512-4E17B78616D2}" type="pres">
      <dgm:prSet presAssocID="{E4CB4BEB-7F81-411E-AD44-CB7AE323C196}" presName="rootText" presStyleLbl="node1" presStyleIdx="1" presStyleCnt="3"/>
      <dgm:spPr/>
    </dgm:pt>
    <dgm:pt modelId="{1637EFA0-8C08-4B7A-9D92-006401774DD5}" type="pres">
      <dgm:prSet presAssocID="{E4CB4BEB-7F81-411E-AD44-CB7AE323C196}" presName="rootConnector" presStyleLbl="node1" presStyleIdx="1" presStyleCnt="3"/>
      <dgm:spPr/>
    </dgm:pt>
    <dgm:pt modelId="{657268CA-4638-4DA8-B758-3B2768C07427}" type="pres">
      <dgm:prSet presAssocID="{E4CB4BEB-7F81-411E-AD44-CB7AE323C196}" presName="childShape" presStyleCnt="0"/>
      <dgm:spPr/>
    </dgm:pt>
    <dgm:pt modelId="{642125DA-3870-4FC4-A3CF-B6D1D43BC909}" type="pres">
      <dgm:prSet presAssocID="{9EA224C5-8023-4A17-BED6-902FFEA69BEF}" presName="root" presStyleCnt="0"/>
      <dgm:spPr/>
    </dgm:pt>
    <dgm:pt modelId="{711962F7-F23E-4901-B2AF-AD83DA5142DD}" type="pres">
      <dgm:prSet presAssocID="{9EA224C5-8023-4A17-BED6-902FFEA69BEF}" presName="rootComposite" presStyleCnt="0"/>
      <dgm:spPr/>
    </dgm:pt>
    <dgm:pt modelId="{7C97C9A8-0F82-4EF0-8F99-B6DB0096F596}" type="pres">
      <dgm:prSet presAssocID="{9EA224C5-8023-4A17-BED6-902FFEA69BEF}" presName="rootText" presStyleLbl="node1" presStyleIdx="2" presStyleCnt="3"/>
      <dgm:spPr/>
    </dgm:pt>
    <dgm:pt modelId="{F23FD4A8-8689-4952-A2CD-ABE2B1E30CED}" type="pres">
      <dgm:prSet presAssocID="{9EA224C5-8023-4A17-BED6-902FFEA69BEF}" presName="rootConnector" presStyleLbl="node1" presStyleIdx="2" presStyleCnt="3"/>
      <dgm:spPr/>
    </dgm:pt>
    <dgm:pt modelId="{7A421149-2237-45AC-BB61-CED9D3668C5F}" type="pres">
      <dgm:prSet presAssocID="{9EA224C5-8023-4A17-BED6-902FFEA69BEF}" presName="childShape" presStyleCnt="0"/>
      <dgm:spPr/>
    </dgm:pt>
  </dgm:ptLst>
  <dgm:cxnLst>
    <dgm:cxn modelId="{01B00731-2DCD-4158-ABC5-56EFE5E75659}" type="presOf" srcId="{9EA224C5-8023-4A17-BED6-902FFEA69BEF}" destId="{7C97C9A8-0F82-4EF0-8F99-B6DB0096F596}" srcOrd="0" destOrd="0" presId="urn:microsoft.com/office/officeart/2005/8/layout/hierarchy3"/>
    <dgm:cxn modelId="{98877B35-1B91-4C38-ABBE-9858B60EF2D0}" type="presOf" srcId="{9EA224C5-8023-4A17-BED6-902FFEA69BEF}" destId="{F23FD4A8-8689-4952-A2CD-ABE2B1E30CED}" srcOrd="1" destOrd="0" presId="urn:microsoft.com/office/officeart/2005/8/layout/hierarchy3"/>
    <dgm:cxn modelId="{454B8535-C00C-43E3-A20E-3EC7AE5B52C7}" type="presOf" srcId="{3A4686F7-FEFD-4538-A74C-72AA1720D99C}" destId="{C331EECE-AC2D-497F-B9E7-8DEA92DC9568}" srcOrd="1" destOrd="0" presId="urn:microsoft.com/office/officeart/2005/8/layout/hierarchy3"/>
    <dgm:cxn modelId="{8620616C-9625-4970-BA60-B26DA0445369}" type="presOf" srcId="{E4CB4BEB-7F81-411E-AD44-CB7AE323C196}" destId="{1637EFA0-8C08-4B7A-9D92-006401774DD5}" srcOrd="1" destOrd="0" presId="urn:microsoft.com/office/officeart/2005/8/layout/hierarchy3"/>
    <dgm:cxn modelId="{95E2FE6D-1978-47B3-AE21-C1C8E6520D72}" srcId="{007412A5-B854-46C6-997F-FFBF3C0B0413}" destId="{9EA224C5-8023-4A17-BED6-902FFEA69BEF}" srcOrd="2" destOrd="0" parTransId="{5F91A150-C849-43ED-88F9-0C4F02F4EE51}" sibTransId="{7A6B243F-89CC-4B94-B7F2-E0B2235D1E35}"/>
    <dgm:cxn modelId="{9BC0058D-C6FB-4D1F-8F4A-04DC8B90E64B}" type="presOf" srcId="{007412A5-B854-46C6-997F-FFBF3C0B0413}" destId="{B00B4618-AA00-4BF7-BE2B-A4108996E37B}" srcOrd="0" destOrd="0" presId="urn:microsoft.com/office/officeart/2005/8/layout/hierarchy3"/>
    <dgm:cxn modelId="{7A23ADB4-80CF-4FD2-BAB4-57E4036AA082}" srcId="{007412A5-B854-46C6-997F-FFBF3C0B0413}" destId="{3A4686F7-FEFD-4538-A74C-72AA1720D99C}" srcOrd="0" destOrd="0" parTransId="{F655F836-F62B-4EB6-853B-B75426778624}" sibTransId="{8D19852E-939C-4D93-A643-C10E06376AB8}"/>
    <dgm:cxn modelId="{B82022C7-8ED9-478C-BEC4-0923BF4B6287}" type="presOf" srcId="{E4CB4BEB-7F81-411E-AD44-CB7AE323C196}" destId="{EE5F86C6-D056-4E20-9512-4E17B78616D2}" srcOrd="0" destOrd="0" presId="urn:microsoft.com/office/officeart/2005/8/layout/hierarchy3"/>
    <dgm:cxn modelId="{43D124DE-3035-4EEF-BFA8-02F4ECBA2D62}" srcId="{007412A5-B854-46C6-997F-FFBF3C0B0413}" destId="{E4CB4BEB-7F81-411E-AD44-CB7AE323C196}" srcOrd="1" destOrd="0" parTransId="{262E83D7-AF79-4D37-BE99-DD04847FC20B}" sibTransId="{F58E56E4-0C79-4C2E-9766-9BE5CEBD71D7}"/>
    <dgm:cxn modelId="{CD31C3FF-0776-43C9-AAC5-78821B2F6813}" type="presOf" srcId="{3A4686F7-FEFD-4538-A74C-72AA1720D99C}" destId="{7ED9A4AC-BA6B-4B83-A7DE-80FBF795BB3A}" srcOrd="0" destOrd="0" presId="urn:microsoft.com/office/officeart/2005/8/layout/hierarchy3"/>
    <dgm:cxn modelId="{C70C574A-A35C-4E9D-A4C8-1DEB5C0C8370}" type="presParOf" srcId="{B00B4618-AA00-4BF7-BE2B-A4108996E37B}" destId="{70E01BBB-D34B-4BC5-9857-E808121ABA72}" srcOrd="0" destOrd="0" presId="urn:microsoft.com/office/officeart/2005/8/layout/hierarchy3"/>
    <dgm:cxn modelId="{1FB7FBE6-BA86-49A9-9026-C7A0F9E0AA75}" type="presParOf" srcId="{70E01BBB-D34B-4BC5-9857-E808121ABA72}" destId="{ACE2FFEA-6696-4489-B0B4-970A7E78EFA8}" srcOrd="0" destOrd="0" presId="urn:microsoft.com/office/officeart/2005/8/layout/hierarchy3"/>
    <dgm:cxn modelId="{F2095212-FB69-4A8C-84E0-BC676C334E9E}" type="presParOf" srcId="{ACE2FFEA-6696-4489-B0B4-970A7E78EFA8}" destId="{7ED9A4AC-BA6B-4B83-A7DE-80FBF795BB3A}" srcOrd="0" destOrd="0" presId="urn:microsoft.com/office/officeart/2005/8/layout/hierarchy3"/>
    <dgm:cxn modelId="{76985F6A-93C6-46E2-84BE-2D5DCD5CC85A}" type="presParOf" srcId="{ACE2FFEA-6696-4489-B0B4-970A7E78EFA8}" destId="{C331EECE-AC2D-497F-B9E7-8DEA92DC9568}" srcOrd="1" destOrd="0" presId="urn:microsoft.com/office/officeart/2005/8/layout/hierarchy3"/>
    <dgm:cxn modelId="{EB6BBF44-8784-4878-8AF1-FA86FE75B343}" type="presParOf" srcId="{70E01BBB-D34B-4BC5-9857-E808121ABA72}" destId="{7D093C28-0112-492D-B17F-3AF311AF33A2}" srcOrd="1" destOrd="0" presId="urn:microsoft.com/office/officeart/2005/8/layout/hierarchy3"/>
    <dgm:cxn modelId="{0B8BAF79-E4F3-4D64-BF11-AADB0D9A1DB1}" type="presParOf" srcId="{B00B4618-AA00-4BF7-BE2B-A4108996E37B}" destId="{7B8B9DDE-30C4-46CA-B585-23665712A2A8}" srcOrd="1" destOrd="0" presId="urn:microsoft.com/office/officeart/2005/8/layout/hierarchy3"/>
    <dgm:cxn modelId="{CD524B73-C98E-41CA-834F-B23289078D94}" type="presParOf" srcId="{7B8B9DDE-30C4-46CA-B585-23665712A2A8}" destId="{45E9F5CB-3A5D-41F4-A94C-B3298C443FB5}" srcOrd="0" destOrd="0" presId="urn:microsoft.com/office/officeart/2005/8/layout/hierarchy3"/>
    <dgm:cxn modelId="{B2EB898C-92D6-4842-BC44-3BB924D6C6AD}" type="presParOf" srcId="{45E9F5CB-3A5D-41F4-A94C-B3298C443FB5}" destId="{EE5F86C6-D056-4E20-9512-4E17B78616D2}" srcOrd="0" destOrd="0" presId="urn:microsoft.com/office/officeart/2005/8/layout/hierarchy3"/>
    <dgm:cxn modelId="{90C99158-0B54-4801-BB0E-2FF5C12EF797}" type="presParOf" srcId="{45E9F5CB-3A5D-41F4-A94C-B3298C443FB5}" destId="{1637EFA0-8C08-4B7A-9D92-006401774DD5}" srcOrd="1" destOrd="0" presId="urn:microsoft.com/office/officeart/2005/8/layout/hierarchy3"/>
    <dgm:cxn modelId="{B35823C7-90B2-4F2E-9F0C-665F018B37B1}" type="presParOf" srcId="{7B8B9DDE-30C4-46CA-B585-23665712A2A8}" destId="{657268CA-4638-4DA8-B758-3B2768C07427}" srcOrd="1" destOrd="0" presId="urn:microsoft.com/office/officeart/2005/8/layout/hierarchy3"/>
    <dgm:cxn modelId="{5648E90A-CDD7-4D84-BB39-F51C358A929C}" type="presParOf" srcId="{B00B4618-AA00-4BF7-BE2B-A4108996E37B}" destId="{642125DA-3870-4FC4-A3CF-B6D1D43BC909}" srcOrd="2" destOrd="0" presId="urn:microsoft.com/office/officeart/2005/8/layout/hierarchy3"/>
    <dgm:cxn modelId="{3318D48B-D1CF-42AD-9224-5282D99B8B9A}" type="presParOf" srcId="{642125DA-3870-4FC4-A3CF-B6D1D43BC909}" destId="{711962F7-F23E-4901-B2AF-AD83DA5142DD}" srcOrd="0" destOrd="0" presId="urn:microsoft.com/office/officeart/2005/8/layout/hierarchy3"/>
    <dgm:cxn modelId="{DB02C92D-6C5F-4DE9-A2DF-1D861DEDC0D5}" type="presParOf" srcId="{711962F7-F23E-4901-B2AF-AD83DA5142DD}" destId="{7C97C9A8-0F82-4EF0-8F99-B6DB0096F596}" srcOrd="0" destOrd="0" presId="urn:microsoft.com/office/officeart/2005/8/layout/hierarchy3"/>
    <dgm:cxn modelId="{1CC503B1-6321-4F95-A582-F0FF0E1E91BA}" type="presParOf" srcId="{711962F7-F23E-4901-B2AF-AD83DA5142DD}" destId="{F23FD4A8-8689-4952-A2CD-ABE2B1E30CED}" srcOrd="1" destOrd="0" presId="urn:microsoft.com/office/officeart/2005/8/layout/hierarchy3"/>
    <dgm:cxn modelId="{F0C51E7B-5053-48C2-97E9-678FCD8D5640}" type="presParOf" srcId="{642125DA-3870-4FC4-A3CF-B6D1D43BC909}" destId="{7A421149-2237-45AC-BB61-CED9D3668C5F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9A4AC-BA6B-4B83-A7DE-80FBF795BB3A}">
      <dsp:nvSpPr>
        <dsp:cNvPr id="0" name=""/>
        <dsp:cNvSpPr/>
      </dsp:nvSpPr>
      <dsp:spPr>
        <a:xfrm>
          <a:off x="1174" y="1023981"/>
          <a:ext cx="2749438" cy="13747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Documentation</a:t>
          </a:r>
        </a:p>
      </dsp:txBody>
      <dsp:txXfrm>
        <a:off x="41438" y="1064245"/>
        <a:ext cx="2668910" cy="1294191"/>
      </dsp:txXfrm>
    </dsp:sp>
    <dsp:sp modelId="{EE5F86C6-D056-4E20-9512-4E17B78616D2}">
      <dsp:nvSpPr>
        <dsp:cNvPr id="0" name=""/>
        <dsp:cNvSpPr/>
      </dsp:nvSpPr>
      <dsp:spPr>
        <a:xfrm>
          <a:off x="3437972" y="1023981"/>
          <a:ext cx="2749438" cy="1374719"/>
        </a:xfrm>
        <a:prstGeom prst="roundRect">
          <a:avLst>
            <a:gd name="adj" fmla="val 10000"/>
          </a:avLst>
        </a:prstGeom>
        <a:solidFill>
          <a:schemeClr val="bg2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Medi-CAL Setup</a:t>
          </a:r>
        </a:p>
      </dsp:txBody>
      <dsp:txXfrm>
        <a:off x="3478236" y="1064245"/>
        <a:ext cx="2668910" cy="1294191"/>
      </dsp:txXfrm>
    </dsp:sp>
    <dsp:sp modelId="{7C97C9A8-0F82-4EF0-8F99-B6DB0096F596}">
      <dsp:nvSpPr>
        <dsp:cNvPr id="0" name=""/>
        <dsp:cNvSpPr/>
      </dsp:nvSpPr>
      <dsp:spPr>
        <a:xfrm>
          <a:off x="6874770" y="1023981"/>
          <a:ext cx="2749438" cy="13747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19765721"/>
                <a:satOff val="901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-19765721"/>
                <a:satOff val="901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Avatar Setup</a:t>
          </a:r>
        </a:p>
      </dsp:txBody>
      <dsp:txXfrm>
        <a:off x="6915034" y="1064245"/>
        <a:ext cx="2668910" cy="12941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9A4AC-BA6B-4B83-A7DE-80FBF795BB3A}">
      <dsp:nvSpPr>
        <dsp:cNvPr id="0" name=""/>
        <dsp:cNvSpPr/>
      </dsp:nvSpPr>
      <dsp:spPr>
        <a:xfrm>
          <a:off x="1174" y="1023981"/>
          <a:ext cx="2749438" cy="13747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Documentation</a:t>
          </a:r>
        </a:p>
      </dsp:txBody>
      <dsp:txXfrm>
        <a:off x="41438" y="1064245"/>
        <a:ext cx="2668910" cy="1294191"/>
      </dsp:txXfrm>
    </dsp:sp>
    <dsp:sp modelId="{EE5F86C6-D056-4E20-9512-4E17B78616D2}">
      <dsp:nvSpPr>
        <dsp:cNvPr id="0" name=""/>
        <dsp:cNvSpPr/>
      </dsp:nvSpPr>
      <dsp:spPr>
        <a:xfrm>
          <a:off x="3437972" y="1023981"/>
          <a:ext cx="2749438" cy="1374719"/>
        </a:xfrm>
        <a:prstGeom prst="roundRect">
          <a:avLst>
            <a:gd name="adj" fmla="val 10000"/>
          </a:avLst>
        </a:prstGeom>
        <a:solidFill>
          <a:schemeClr val="bg2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Medi-CAL Setup</a:t>
          </a:r>
        </a:p>
      </dsp:txBody>
      <dsp:txXfrm>
        <a:off x="3478236" y="1064245"/>
        <a:ext cx="2668910" cy="1294191"/>
      </dsp:txXfrm>
    </dsp:sp>
    <dsp:sp modelId="{7C97C9A8-0F82-4EF0-8F99-B6DB0096F596}">
      <dsp:nvSpPr>
        <dsp:cNvPr id="0" name=""/>
        <dsp:cNvSpPr/>
      </dsp:nvSpPr>
      <dsp:spPr>
        <a:xfrm>
          <a:off x="6874770" y="1023981"/>
          <a:ext cx="2749438" cy="13747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19765721"/>
                <a:satOff val="901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-19765721"/>
                <a:satOff val="901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Avatar Setup</a:t>
          </a:r>
        </a:p>
      </dsp:txBody>
      <dsp:txXfrm>
        <a:off x="6915034" y="1064245"/>
        <a:ext cx="2668910" cy="12941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255343B-10DE-4503-B523-8C5F2267A17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23D973EB-7110-43FA-89CA-B39165A52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841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343B-10DE-4503-B523-8C5F2267A17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73EB-7110-43FA-89CA-B39165A52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81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343B-10DE-4503-B523-8C5F2267A17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73EB-7110-43FA-89CA-B39165A52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431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343B-10DE-4503-B523-8C5F2267A17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73EB-7110-43FA-89CA-B39165A52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062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343B-10DE-4503-B523-8C5F2267A17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73EB-7110-43FA-89CA-B39165A52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610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343B-10DE-4503-B523-8C5F2267A17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73EB-7110-43FA-89CA-B39165A52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8528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343B-10DE-4503-B523-8C5F2267A17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73EB-7110-43FA-89CA-B39165A52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891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4255343B-10DE-4503-B523-8C5F2267A17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73EB-7110-43FA-89CA-B39165A52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691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4255343B-10DE-4503-B523-8C5F2267A17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73EB-7110-43FA-89CA-B39165A52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906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343B-10DE-4503-B523-8C5F2267A17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73EB-7110-43FA-89CA-B39165A52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193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343B-10DE-4503-B523-8C5F2267A17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73EB-7110-43FA-89CA-B39165A52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4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343B-10DE-4503-B523-8C5F2267A17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73EB-7110-43FA-89CA-B39165A52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788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343B-10DE-4503-B523-8C5F2267A17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73EB-7110-43FA-89CA-B39165A52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4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343B-10DE-4503-B523-8C5F2267A17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73EB-7110-43FA-89CA-B39165A52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689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343B-10DE-4503-B523-8C5F2267A17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73EB-7110-43FA-89CA-B39165A52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245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343B-10DE-4503-B523-8C5F2267A17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73EB-7110-43FA-89CA-B39165A52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51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343B-10DE-4503-B523-8C5F2267A17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73EB-7110-43FA-89CA-B39165A52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354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255343B-10DE-4503-B523-8C5F2267A17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3D973EB-7110-43FA-89CA-B39165A52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54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lb.sa.edu.au/nhsmoodle/file.php/58/Tutorials/ictmindtools.net/gamemaker/tutorials/mazegame.htm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415-Billing@co.Monterey.ca.us" TargetMode="External"/><Relationship Id="rId2" Type="http://schemas.openxmlformats.org/officeDocument/2006/relationships/hyperlink" Target="https://www.co.monterey.ca.us/government/departments-a-h/health/behavioral-health/quality-improvement/county-staff/supervisors-manager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415-Billing@co.Monterey.ca.u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8B14C-1465-447F-9E3A-6A65CB9DFE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Mental Health Programs in Avatar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3BE1CA-C541-4FBD-88C3-636F080FAF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MCBH Quality Improvement</a:t>
            </a:r>
          </a:p>
          <a:p>
            <a:r>
              <a:rPr lang="en-US" dirty="0"/>
              <a:t>10/12/2021</a:t>
            </a:r>
          </a:p>
        </p:txBody>
      </p:sp>
    </p:spTree>
    <p:extLst>
      <p:ext uri="{BB962C8B-B14F-4D97-AF65-F5344CB8AC3E}">
        <p14:creationId xmlns:p14="http://schemas.microsoft.com/office/powerpoint/2010/main" val="1121065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2F448CB3-7B4F-45D7-B7C0-DF553DF61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C5305EA-7A88-413D-BE8A-47A02476F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>
              <a:extLst>
                <a:ext uri="{FF2B5EF4-FFF2-40B4-BE49-F238E27FC236}">
                  <a16:creationId xmlns:a16="http://schemas.microsoft.com/office/drawing/2014/main" id="{FCA94DB5-FE56-4A3D-BC48-31B559519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40501CE-38B8-4D40-82A7-A797D6BE3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Modifying Program Process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9ED434F-8767-46CC-B26B-5AF62FF01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05A5F6F-7898-48C0-B347-9459B1F05D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8780683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105413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856AB-D747-461C-8624-353E78E45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Modifying vs. Creating Program Differences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B746F-8658-4BD4-98C6-2AB37E047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639481" cy="4254500"/>
          </a:xfrm>
        </p:spPr>
        <p:txBody>
          <a:bodyPr/>
          <a:lstStyle/>
          <a:p>
            <a:r>
              <a:rPr lang="en-US" dirty="0"/>
              <a:t>Similar process as creating programs</a:t>
            </a:r>
          </a:p>
          <a:p>
            <a:r>
              <a:rPr lang="en-US" dirty="0"/>
              <a:t>Variations are dependent on changes requested</a:t>
            </a:r>
          </a:p>
          <a:p>
            <a:r>
              <a:rPr lang="en-US" dirty="0"/>
              <a:t>Only completing relevant information in Bubble Sheet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481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4AB55-A015-40FE-8CD3-1CBB14FAF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Automated Bubble Sheet: System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2DE4F-3286-4625-9FC2-120F79754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586472" cy="4254500"/>
          </a:xfrm>
        </p:spPr>
        <p:txBody>
          <a:bodyPr/>
          <a:lstStyle/>
          <a:p>
            <a:r>
              <a:rPr lang="en-US" dirty="0"/>
              <a:t>Demo new automated bubble sheet</a:t>
            </a:r>
          </a:p>
          <a:p>
            <a:r>
              <a:rPr lang="en-US" dirty="0"/>
              <a:t>Use features demoed</a:t>
            </a:r>
          </a:p>
          <a:p>
            <a:pPr lvl="1"/>
            <a:r>
              <a:rPr lang="en-US" dirty="0"/>
              <a:t>Adobe Acrobat Reader is installed on workstation</a:t>
            </a:r>
          </a:p>
          <a:p>
            <a:pPr lvl="1"/>
            <a:r>
              <a:rPr lang="en-US" dirty="0"/>
              <a:t>Adobe Acrobat Reader is default app for viewing PDFs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455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4CF79-E8AB-4E83-901B-04C17DCE9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&amp; Answers</a:t>
            </a:r>
          </a:p>
        </p:txBody>
      </p:sp>
      <p:pic>
        <p:nvPicPr>
          <p:cNvPr id="10" name="Content Placeholder 9" descr="Logo&#10;&#10;Description automatically generated">
            <a:extLst>
              <a:ext uri="{FF2B5EF4-FFF2-40B4-BE49-F238E27FC236}">
                <a16:creationId xmlns:a16="http://schemas.microsoft.com/office/drawing/2014/main" id="{B0531CC9-1DBD-43B1-8A95-302D26EA93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014961" y="2428274"/>
            <a:ext cx="5174882" cy="4233995"/>
          </a:xfrm>
        </p:spPr>
      </p:pic>
    </p:spTree>
    <p:extLst>
      <p:ext uri="{BB962C8B-B14F-4D97-AF65-F5344CB8AC3E}">
        <p14:creationId xmlns:p14="http://schemas.microsoft.com/office/powerpoint/2010/main" val="2401547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AF96C-B6B7-47EA-BEA7-5F75813D3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9181E-3538-47BE-9120-716F2A200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for Creating Mental Health Programs</a:t>
            </a:r>
          </a:p>
          <a:p>
            <a:r>
              <a:rPr lang="en-US" dirty="0"/>
              <a:t>Process for Modifying Mental Health Programs</a:t>
            </a:r>
          </a:p>
          <a:p>
            <a:r>
              <a:rPr lang="en-US" dirty="0"/>
              <a:t>Demo of new Behavioral Health Provider Form (Bubble Sheet)</a:t>
            </a:r>
          </a:p>
        </p:txBody>
      </p:sp>
    </p:spTree>
    <p:extLst>
      <p:ext uri="{BB962C8B-B14F-4D97-AF65-F5344CB8AC3E}">
        <p14:creationId xmlns:p14="http://schemas.microsoft.com/office/powerpoint/2010/main" val="3846585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2F448CB3-7B4F-45D7-B7C0-DF553DF61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C5305EA-7A88-413D-BE8A-47A02476F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>
              <a:extLst>
                <a:ext uri="{FF2B5EF4-FFF2-40B4-BE49-F238E27FC236}">
                  <a16:creationId xmlns:a16="http://schemas.microsoft.com/office/drawing/2014/main" id="{FCA94DB5-FE56-4A3D-BC48-31B559519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40501CE-38B8-4D40-82A7-A797D6BE3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New Program Process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9ED434F-8767-46CC-B26B-5AF62FF01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05A5F6F-7898-48C0-B347-9459B1F05D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9791006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800053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AAF80-A665-4383-BBBF-B9D23AE82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Documentation: Bubble Sheet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0C331-8244-4D62-99C8-5306496B3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520211" cy="4254500"/>
          </a:xfrm>
        </p:spPr>
        <p:txBody>
          <a:bodyPr>
            <a:normAutofit/>
          </a:bodyPr>
          <a:lstStyle/>
          <a:p>
            <a:r>
              <a:rPr lang="en-US" dirty="0"/>
              <a:t>Starts with completion of the Bu</a:t>
            </a:r>
            <a:r>
              <a:rPr lang="en-US" sz="1800" dirty="0"/>
              <a:t>bble Sheet</a:t>
            </a:r>
          </a:p>
          <a:p>
            <a:r>
              <a:rPr lang="en-US" dirty="0"/>
              <a:t>Located on QI Website at:</a:t>
            </a:r>
            <a:endParaRPr lang="en-US" sz="1800" dirty="0"/>
          </a:p>
          <a:p>
            <a:pPr marL="0" indent="0">
              <a:buNone/>
            </a:pPr>
            <a:r>
              <a:rPr lang="en-US" sz="1800" dirty="0">
                <a:hlinkClick r:id="rId2"/>
              </a:rPr>
              <a:t>https://www.co.monterey.ca.us/government/departments-a-h/health/behavioral-health/quality-improvement/county-staff/supervisors-managers</a:t>
            </a:r>
            <a:endParaRPr lang="en-US" sz="1800" dirty="0"/>
          </a:p>
          <a:p>
            <a:r>
              <a:rPr lang="en-US" sz="1800" dirty="0"/>
              <a:t>Should be submitted prior to start of services</a:t>
            </a:r>
          </a:p>
          <a:p>
            <a:r>
              <a:rPr lang="en-US" dirty="0"/>
              <a:t>Submitted to </a:t>
            </a:r>
            <a:r>
              <a:rPr lang="en-US" dirty="0">
                <a:hlinkClick r:id="rId3"/>
              </a:rPr>
              <a:t>415-Billing@co.Monterey.ca.us</a:t>
            </a:r>
            <a:endParaRPr lang="en-US" dirty="0"/>
          </a:p>
          <a:p>
            <a:r>
              <a:rPr lang="en-US" sz="1800" dirty="0"/>
              <a:t>Completed by Behavioral Health Service Managers/Contract Managers</a:t>
            </a:r>
          </a:p>
          <a:p>
            <a:r>
              <a:rPr lang="en-US" dirty="0"/>
              <a:t>For contracted programs, contract analysts can assist with:</a:t>
            </a:r>
          </a:p>
          <a:p>
            <a:pPr lvl="1"/>
            <a:r>
              <a:rPr lang="en-US" dirty="0"/>
              <a:t>Validation of services requested</a:t>
            </a:r>
          </a:p>
          <a:p>
            <a:pPr lvl="1"/>
            <a:r>
              <a:rPr lang="en-US" dirty="0"/>
              <a:t>Site information in bubble sheet</a:t>
            </a:r>
          </a:p>
          <a:p>
            <a:pPr lvl="1"/>
            <a:r>
              <a:rPr lang="en-US" dirty="0"/>
              <a:t>Gather relevant supporting documentation</a:t>
            </a:r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68536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F8F4A-41A3-4DF5-9D8C-7D208D6F3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Documentation: Supporting Documentation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D9BAE-CCE0-49D5-9A99-9BB40C630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626229" cy="4254500"/>
          </a:xfrm>
        </p:spPr>
        <p:txBody>
          <a:bodyPr/>
          <a:lstStyle/>
          <a:p>
            <a:r>
              <a:rPr lang="en-US" dirty="0"/>
              <a:t>Driven by Medi-CAL requirements</a:t>
            </a:r>
          </a:p>
          <a:p>
            <a:r>
              <a:rPr lang="en-US" dirty="0"/>
              <a:t>No supporting documentation, if:</a:t>
            </a:r>
          </a:p>
          <a:p>
            <a:pPr lvl="1"/>
            <a:r>
              <a:rPr lang="en-US" dirty="0"/>
              <a:t>Service Provider Site already Medi-Cal certified through Monterey County to provide requested services</a:t>
            </a:r>
          </a:p>
          <a:p>
            <a:pPr lvl="1"/>
            <a:r>
              <a:rPr lang="en-US" dirty="0"/>
              <a:t>Not billing Medi-CAL for services in program</a:t>
            </a:r>
          </a:p>
          <a:p>
            <a:r>
              <a:rPr lang="en-US" dirty="0"/>
              <a:t>Service Provider site not Medi-CAL certified through Monterey County</a:t>
            </a:r>
          </a:p>
          <a:p>
            <a:pPr lvl="1"/>
            <a:r>
              <a:rPr lang="en-US" dirty="0"/>
              <a:t>Site NPI</a:t>
            </a:r>
          </a:p>
          <a:p>
            <a:pPr lvl="1"/>
            <a:r>
              <a:rPr lang="en-US" dirty="0"/>
              <a:t>License</a:t>
            </a:r>
          </a:p>
          <a:p>
            <a:pPr lvl="1"/>
            <a:r>
              <a:rPr lang="en-US" dirty="0"/>
              <a:t>Medi-CAL certification (out of county provider) </a:t>
            </a:r>
          </a:p>
          <a:p>
            <a:pPr lvl="1"/>
            <a:r>
              <a:rPr lang="en-US" dirty="0"/>
              <a:t>Fire clearance (Site located in Monterey County)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088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0FC1A-6A94-4A88-8E6D-2BC3B4BCF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Documentation: Documentation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1776A1-AB8F-4224-ACA9-6EC3FFBF8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626229" cy="4254500"/>
          </a:xfrm>
        </p:spPr>
        <p:txBody>
          <a:bodyPr>
            <a:normAutofit/>
          </a:bodyPr>
          <a:lstStyle/>
          <a:p>
            <a:r>
              <a:rPr lang="en-US" dirty="0"/>
              <a:t>Behavioral Health Services Manager/Contract Manager provide following via e-mail to </a:t>
            </a:r>
            <a:r>
              <a:rPr lang="en-US" dirty="0">
                <a:hlinkClick r:id="rId2"/>
              </a:rPr>
              <a:t>415-Billing@co.Monterey.ca.us</a:t>
            </a:r>
            <a:endParaRPr lang="en-US" dirty="0"/>
          </a:p>
          <a:p>
            <a:pPr lvl="1"/>
            <a:r>
              <a:rPr lang="en-US" dirty="0"/>
              <a:t>Completed Bubble Sheet</a:t>
            </a:r>
          </a:p>
          <a:p>
            <a:pPr lvl="1"/>
            <a:r>
              <a:rPr lang="en-US" dirty="0"/>
              <a:t>Start date for services</a:t>
            </a:r>
          </a:p>
          <a:p>
            <a:pPr lvl="1"/>
            <a:r>
              <a:rPr lang="en-US" dirty="0"/>
              <a:t>Reporting requirements</a:t>
            </a:r>
          </a:p>
          <a:p>
            <a:pPr lvl="1"/>
            <a:r>
              <a:rPr lang="en-US" dirty="0"/>
              <a:t>Supporting documentation</a:t>
            </a:r>
          </a:p>
          <a:p>
            <a:r>
              <a:rPr lang="en-US" dirty="0"/>
              <a:t>QI, Billing, &amp; Finance managers (or designees)</a:t>
            </a:r>
          </a:p>
          <a:p>
            <a:pPr lvl="1"/>
            <a:r>
              <a:rPr lang="en-US" dirty="0"/>
              <a:t>Review bubble sheet &amp; supporting documentation</a:t>
            </a:r>
          </a:p>
          <a:p>
            <a:pPr lvl="1"/>
            <a:r>
              <a:rPr lang="en-US" dirty="0"/>
              <a:t>Respond via 415-billing email within 72 hours of approval, changes, or further information</a:t>
            </a:r>
          </a:p>
        </p:txBody>
      </p:sp>
    </p:spTree>
    <p:extLst>
      <p:ext uri="{BB962C8B-B14F-4D97-AF65-F5344CB8AC3E}">
        <p14:creationId xmlns:p14="http://schemas.microsoft.com/office/powerpoint/2010/main" val="2608046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912D4-8851-4ADF-925D-A53A90613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Medi-CAL Setup: Site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9089B-3EC0-49B4-9281-C01C13BEA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679237" cy="4254500"/>
          </a:xfrm>
        </p:spPr>
        <p:txBody>
          <a:bodyPr>
            <a:normAutofit/>
          </a:bodyPr>
          <a:lstStyle/>
          <a:p>
            <a:r>
              <a:rPr lang="en-US" dirty="0"/>
              <a:t>Applicable if:</a:t>
            </a:r>
          </a:p>
          <a:p>
            <a:pPr lvl="1"/>
            <a:r>
              <a:rPr lang="en-US" dirty="0"/>
              <a:t>Site located in Monterey County</a:t>
            </a:r>
          </a:p>
          <a:p>
            <a:pPr lvl="1"/>
            <a:r>
              <a:rPr lang="en-US" dirty="0"/>
              <a:t>Does not have a Monterey County Medi-Cal certification</a:t>
            </a:r>
          </a:p>
          <a:p>
            <a:r>
              <a:rPr lang="en-US" dirty="0"/>
              <a:t>Coordinated between:</a:t>
            </a:r>
          </a:p>
          <a:p>
            <a:pPr lvl="1"/>
            <a:r>
              <a:rPr lang="en-US" dirty="0"/>
              <a:t>BHSM/Contract Manager</a:t>
            </a:r>
          </a:p>
          <a:p>
            <a:pPr lvl="1"/>
            <a:r>
              <a:rPr lang="en-US" dirty="0"/>
              <a:t>Quality Improvement Staff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728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E91D2-26FB-479D-9C2E-DA74EC8AA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Medi-CAL Setup: 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E5135-0A12-466D-AD62-2077D569E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612976" cy="4254500"/>
          </a:xfrm>
        </p:spPr>
        <p:txBody>
          <a:bodyPr/>
          <a:lstStyle/>
          <a:p>
            <a:r>
              <a:rPr lang="en-US" dirty="0"/>
              <a:t>Completed by QI</a:t>
            </a:r>
          </a:p>
          <a:p>
            <a:r>
              <a:rPr lang="en-US" dirty="0"/>
              <a:t>Start date can be back dated up to six months</a:t>
            </a:r>
          </a:p>
          <a:p>
            <a:r>
              <a:rPr lang="en-US" dirty="0"/>
              <a:t>References services listed in bubble sheet (in-county providers) or Medi-CAL certificate (out of county providers)</a:t>
            </a:r>
          </a:p>
          <a:p>
            <a:r>
              <a:rPr lang="en-US" dirty="0"/>
              <a:t>QI receives Medi-CAL certificate once application approved</a:t>
            </a:r>
          </a:p>
          <a:p>
            <a:r>
              <a:rPr lang="en-US" dirty="0"/>
              <a:t>Validate requested services in Bubble Sheet with Medi-CAL authorized services</a:t>
            </a:r>
          </a:p>
          <a:p>
            <a:r>
              <a:rPr lang="en-US" dirty="0"/>
              <a:t>Updates Bubble Sheet with the Medi-CAL information</a:t>
            </a:r>
          </a:p>
        </p:txBody>
      </p:sp>
    </p:spTree>
    <p:extLst>
      <p:ext uri="{BB962C8B-B14F-4D97-AF65-F5344CB8AC3E}">
        <p14:creationId xmlns:p14="http://schemas.microsoft.com/office/powerpoint/2010/main" val="3425212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C0F6E-05EA-48B7-8ACF-62924E146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Avatar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F0DA0-472F-40EB-8655-246E95638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QI staff create program in Avatar based on finalized bubble sheet</a:t>
            </a:r>
          </a:p>
          <a:p>
            <a:r>
              <a:rPr lang="en-US" dirty="0"/>
              <a:t>QI sends notification of active program to:</a:t>
            </a:r>
          </a:p>
          <a:p>
            <a:pPr lvl="1"/>
            <a:r>
              <a:rPr lang="en-US" dirty="0"/>
              <a:t>415-Billing</a:t>
            </a:r>
          </a:p>
          <a:p>
            <a:pPr lvl="1"/>
            <a:r>
              <a:rPr lang="en-US" dirty="0"/>
              <a:t>Deputy Director (County Program) </a:t>
            </a:r>
          </a:p>
          <a:p>
            <a:pPr lvl="1"/>
            <a:r>
              <a:rPr lang="en-US" dirty="0"/>
              <a:t>BHSM/Contract Manager</a:t>
            </a:r>
          </a:p>
          <a:p>
            <a:pPr lvl="1"/>
            <a:r>
              <a:rPr lang="en-US" dirty="0"/>
              <a:t>Contract Analyst (Contracted Provider)</a:t>
            </a:r>
          </a:p>
          <a:p>
            <a:r>
              <a:rPr lang="en-US" dirty="0"/>
              <a:t>For contracted providers, Contract Manager will notify providers of:</a:t>
            </a:r>
          </a:p>
          <a:p>
            <a:pPr lvl="1"/>
            <a:r>
              <a:rPr lang="en-US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Creation of the new program</a:t>
            </a:r>
          </a:p>
          <a:p>
            <a:pPr lvl="1"/>
            <a:r>
              <a:rPr lang="en-US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Uses, Restrictions, etc.</a:t>
            </a:r>
            <a:endParaRPr lang="en-US" dirty="0">
              <a:effectLst/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5343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880</TotalTime>
  <Words>483</Words>
  <Application>Microsoft Office PowerPoint</Application>
  <PresentationFormat>Widescreen</PresentationFormat>
  <Paragraphs>83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Ion Boardroom</vt:lpstr>
      <vt:lpstr>Mental Health Programs in Avatar</vt:lpstr>
      <vt:lpstr>Overview of Presentation</vt:lpstr>
      <vt:lpstr>New Program Process</vt:lpstr>
      <vt:lpstr>Documentation: Bubble Sheet </vt:lpstr>
      <vt:lpstr>Documentation: Supporting Documentation</vt:lpstr>
      <vt:lpstr>Documentation: Documentation Review</vt:lpstr>
      <vt:lpstr>Medi-CAL Setup: Site Review</vt:lpstr>
      <vt:lpstr>Medi-CAL Setup: Application</vt:lpstr>
      <vt:lpstr>Avatar Setup</vt:lpstr>
      <vt:lpstr>Modifying Program Process</vt:lpstr>
      <vt:lpstr>Modifying vs. Creating Program Differences</vt:lpstr>
      <vt:lpstr>Automated Bubble Sheet: System Requirements</vt:lpstr>
      <vt:lpstr>Questions &amp; Answers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Health Program Process</dc:title>
  <dc:creator>Wagreich, Richard 755-4311</dc:creator>
  <cp:lastModifiedBy>Wagreich, Richard 755-4311</cp:lastModifiedBy>
  <cp:revision>58</cp:revision>
  <dcterms:created xsi:type="dcterms:W3CDTF">2021-10-05T21:16:40Z</dcterms:created>
  <dcterms:modified xsi:type="dcterms:W3CDTF">2021-10-12T17:17:56Z</dcterms:modified>
</cp:coreProperties>
</file>