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sldIdLst>
    <p:sldId id="256" r:id="rId3"/>
    <p:sldId id="257" r:id="rId4"/>
    <p:sldId id="849" r:id="rId5"/>
    <p:sldId id="844" r:id="rId6"/>
    <p:sldId id="842" r:id="rId7"/>
    <p:sldId id="850" r:id="rId8"/>
    <p:sldId id="845" r:id="rId9"/>
    <p:sldId id="843" r:id="rId10"/>
    <p:sldId id="851" r:id="rId11"/>
    <p:sldId id="846" r:id="rId12"/>
    <p:sldId id="847" r:id="rId13"/>
    <p:sldId id="853" r:id="rId14"/>
    <p:sldId id="852" r:id="rId15"/>
    <p:sldId id="848" r:id="rId16"/>
    <p:sldId id="293" r:id="rId17"/>
    <p:sldId id="294" r:id="rId18"/>
    <p:sldId id="295" r:id="rId19"/>
    <p:sldId id="296" r:id="rId20"/>
    <p:sldId id="85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4C280E-72C9-48D3-9AB1-4B34507EDEBD}" v="3" dt="2023-04-28T15:47:01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mnani, Diksha" userId="e5508423-20e5-4d2f-a328-67208c983129" providerId="ADAL" clId="{0E4C280E-72C9-48D3-9AB1-4B34507EDEBD}"/>
    <pc:docChg chg="custSel modSld modMainMaster">
      <pc:chgData name="Ramnani, Diksha" userId="e5508423-20e5-4d2f-a328-67208c983129" providerId="ADAL" clId="{0E4C280E-72C9-48D3-9AB1-4B34507EDEBD}" dt="2023-04-28T15:47:01.344" v="40"/>
      <pc:docMkLst>
        <pc:docMk/>
      </pc:docMkLst>
      <pc:sldChg chg="modSp mod">
        <pc:chgData name="Ramnani, Diksha" userId="e5508423-20e5-4d2f-a328-67208c983129" providerId="ADAL" clId="{0E4C280E-72C9-48D3-9AB1-4B34507EDEBD}" dt="2023-04-28T15:42:03.857" v="20" actId="14100"/>
        <pc:sldMkLst>
          <pc:docMk/>
          <pc:sldMk cId="1361643121" sldId="256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1361643121" sldId="256"/>
            <ac:spMk id="2" creationId="{077B9DAB-CCE5-36A0-0505-0C1D9AFC3813}"/>
          </ac:spMkLst>
        </pc:spChg>
        <pc:spChg chg="mod">
          <ac:chgData name="Ramnani, Diksha" userId="e5508423-20e5-4d2f-a328-67208c983129" providerId="ADAL" clId="{0E4C280E-72C9-48D3-9AB1-4B34507EDEBD}" dt="2023-04-28T15:42:03.857" v="20" actId="14100"/>
          <ac:spMkLst>
            <pc:docMk/>
            <pc:sldMk cId="1361643121" sldId="256"/>
            <ac:spMk id="3" creationId="{5D582518-DB7F-84EA-803C-C9C639A83B10}"/>
          </ac:spMkLst>
        </pc:spChg>
      </pc:sldChg>
      <pc:sldChg chg="modSp">
        <pc:chgData name="Ramnani, Diksha" userId="e5508423-20e5-4d2f-a328-67208c983129" providerId="ADAL" clId="{0E4C280E-72C9-48D3-9AB1-4B34507EDEBD}" dt="2023-04-28T15:41:24.738" v="9"/>
        <pc:sldMkLst>
          <pc:docMk/>
          <pc:sldMk cId="4169144136" sldId="293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4169144136" sldId="293"/>
            <ac:spMk id="2" creationId="{D2A60FE4-97CB-E48F-5661-177E58F40F7F}"/>
          </ac:spMkLst>
        </pc:spChg>
        <pc:graphicFrameChg chg="mod">
          <ac:chgData name="Ramnani, Diksha" userId="e5508423-20e5-4d2f-a328-67208c983129" providerId="ADAL" clId="{0E4C280E-72C9-48D3-9AB1-4B34507EDEBD}" dt="2023-04-28T15:41:21.180" v="7"/>
          <ac:graphicFrameMkLst>
            <pc:docMk/>
            <pc:sldMk cId="4169144136" sldId="293"/>
            <ac:graphicFrameMk id="10" creationId="{90FC7321-451F-EC5A-2715-8C054AC18C65}"/>
          </ac:graphicFrameMkLst>
        </pc:graphicFrameChg>
      </pc:sldChg>
      <pc:sldChg chg="modSp">
        <pc:chgData name="Ramnani, Diksha" userId="e5508423-20e5-4d2f-a328-67208c983129" providerId="ADAL" clId="{0E4C280E-72C9-48D3-9AB1-4B34507EDEBD}" dt="2023-04-28T15:41:24.738" v="9"/>
        <pc:sldMkLst>
          <pc:docMk/>
          <pc:sldMk cId="3990222657" sldId="294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3990222657" sldId="294"/>
            <ac:spMk id="2" creationId="{D2A60FE4-97CB-E48F-5661-177E58F40F7F}"/>
          </ac:spMkLst>
        </pc:spChg>
        <pc:graphicFrameChg chg="mod">
          <ac:chgData name="Ramnani, Diksha" userId="e5508423-20e5-4d2f-a328-67208c983129" providerId="ADAL" clId="{0E4C280E-72C9-48D3-9AB1-4B34507EDEBD}" dt="2023-04-28T15:41:21.180" v="7"/>
          <ac:graphicFrameMkLst>
            <pc:docMk/>
            <pc:sldMk cId="3990222657" sldId="294"/>
            <ac:graphicFrameMk id="5" creationId="{032774D0-EE63-B2AD-9BD9-B26A5EB3F2FA}"/>
          </ac:graphicFrameMkLst>
        </pc:graphicFrameChg>
      </pc:sldChg>
      <pc:sldChg chg="modSp">
        <pc:chgData name="Ramnani, Diksha" userId="e5508423-20e5-4d2f-a328-67208c983129" providerId="ADAL" clId="{0E4C280E-72C9-48D3-9AB1-4B34507EDEBD}" dt="2023-04-28T15:41:24.738" v="9"/>
        <pc:sldMkLst>
          <pc:docMk/>
          <pc:sldMk cId="1008340604" sldId="295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1008340604" sldId="295"/>
            <ac:spMk id="2" creationId="{D2A60FE4-97CB-E48F-5661-177E58F40F7F}"/>
          </ac:spMkLst>
        </pc:spChg>
        <pc:graphicFrameChg chg="mod">
          <ac:chgData name="Ramnani, Diksha" userId="e5508423-20e5-4d2f-a328-67208c983129" providerId="ADAL" clId="{0E4C280E-72C9-48D3-9AB1-4B34507EDEBD}" dt="2023-04-28T15:41:21.180" v="7"/>
          <ac:graphicFrameMkLst>
            <pc:docMk/>
            <pc:sldMk cId="1008340604" sldId="295"/>
            <ac:graphicFrameMk id="3" creationId="{FC661404-50C1-A690-C411-461274C154A6}"/>
          </ac:graphicFrameMkLst>
        </pc:graphicFrameChg>
      </pc:sldChg>
      <pc:sldChg chg="modSp">
        <pc:chgData name="Ramnani, Diksha" userId="e5508423-20e5-4d2f-a328-67208c983129" providerId="ADAL" clId="{0E4C280E-72C9-48D3-9AB1-4B34507EDEBD}" dt="2023-04-28T15:41:24.738" v="9"/>
        <pc:sldMkLst>
          <pc:docMk/>
          <pc:sldMk cId="3455730777" sldId="296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3455730777" sldId="296"/>
            <ac:spMk id="2" creationId="{D2A60FE4-97CB-E48F-5661-177E58F40F7F}"/>
          </ac:spMkLst>
        </pc:spChg>
        <pc:graphicFrameChg chg="mod">
          <ac:chgData name="Ramnani, Diksha" userId="e5508423-20e5-4d2f-a328-67208c983129" providerId="ADAL" clId="{0E4C280E-72C9-48D3-9AB1-4B34507EDEBD}" dt="2023-04-28T15:41:21.180" v="7"/>
          <ac:graphicFrameMkLst>
            <pc:docMk/>
            <pc:sldMk cId="3455730777" sldId="296"/>
            <ac:graphicFrameMk id="7" creationId="{F8376A3D-9D3C-1DF3-4E0C-B804CBC40DC9}"/>
          </ac:graphicFrameMkLst>
        </pc:graphicFrameChg>
      </pc:sldChg>
      <pc:sldChg chg="modSp">
        <pc:chgData name="Ramnani, Diksha" userId="e5508423-20e5-4d2f-a328-67208c983129" providerId="ADAL" clId="{0E4C280E-72C9-48D3-9AB1-4B34507EDEBD}" dt="2023-04-28T15:41:24.738" v="9"/>
        <pc:sldMkLst>
          <pc:docMk/>
          <pc:sldMk cId="2381440250" sldId="843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2381440250" sldId="843"/>
            <ac:spMk id="2" creationId="{6B6EF87F-F352-95F1-1142-8890B494D2D4}"/>
          </ac:spMkLst>
        </pc:spChg>
      </pc:sldChg>
      <pc:sldChg chg="modSp">
        <pc:chgData name="Ramnani, Diksha" userId="e5508423-20e5-4d2f-a328-67208c983129" providerId="ADAL" clId="{0E4C280E-72C9-48D3-9AB1-4B34507EDEBD}" dt="2023-04-28T15:41:24.738" v="9"/>
        <pc:sldMkLst>
          <pc:docMk/>
          <pc:sldMk cId="2912850551" sldId="844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2912850551" sldId="844"/>
            <ac:spMk id="2" creationId="{A5D0930D-8CF9-30EC-6276-AD1497C885D4}"/>
          </ac:spMkLst>
        </pc:spChg>
      </pc:sldChg>
      <pc:sldChg chg="modSp">
        <pc:chgData name="Ramnani, Diksha" userId="e5508423-20e5-4d2f-a328-67208c983129" providerId="ADAL" clId="{0E4C280E-72C9-48D3-9AB1-4B34507EDEBD}" dt="2023-04-28T15:41:24.738" v="9"/>
        <pc:sldMkLst>
          <pc:docMk/>
          <pc:sldMk cId="1542890188" sldId="845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1542890188" sldId="845"/>
            <ac:spMk id="2" creationId="{A5D0930D-8CF9-30EC-6276-AD1497C885D4}"/>
          </ac:spMkLst>
        </pc:spChg>
      </pc:sldChg>
      <pc:sldChg chg="modSp">
        <pc:chgData name="Ramnani, Diksha" userId="e5508423-20e5-4d2f-a328-67208c983129" providerId="ADAL" clId="{0E4C280E-72C9-48D3-9AB1-4B34507EDEBD}" dt="2023-04-28T15:41:24.738" v="9"/>
        <pc:sldMkLst>
          <pc:docMk/>
          <pc:sldMk cId="1263368337" sldId="846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1263368337" sldId="846"/>
            <ac:spMk id="2" creationId="{A5D0930D-8CF9-30EC-6276-AD1497C885D4}"/>
          </ac:spMkLst>
        </pc:spChg>
      </pc:sldChg>
      <pc:sldChg chg="modSp mod">
        <pc:chgData name="Ramnani, Diksha" userId="e5508423-20e5-4d2f-a328-67208c983129" providerId="ADAL" clId="{0E4C280E-72C9-48D3-9AB1-4B34507EDEBD}" dt="2023-04-28T15:41:24.738" v="9"/>
        <pc:sldMkLst>
          <pc:docMk/>
          <pc:sldMk cId="3605991639" sldId="847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3605991639" sldId="847"/>
            <ac:spMk id="2" creationId="{AF65AA53-BA8C-4125-C46C-0ECDD457CF0A}"/>
          </ac:spMkLst>
        </pc:spChg>
        <pc:picChg chg="mod">
          <ac:chgData name="Ramnani, Diksha" userId="e5508423-20e5-4d2f-a328-67208c983129" providerId="ADAL" clId="{0E4C280E-72C9-48D3-9AB1-4B34507EDEBD}" dt="2023-04-28T15:36:54.478" v="6" actId="1076"/>
          <ac:picMkLst>
            <pc:docMk/>
            <pc:sldMk cId="3605991639" sldId="847"/>
            <ac:picMk id="11" creationId="{B4B21842-EB15-DF0F-4583-9361BF590645}"/>
          </ac:picMkLst>
        </pc:picChg>
        <pc:picChg chg="mod">
          <ac:chgData name="Ramnani, Diksha" userId="e5508423-20e5-4d2f-a328-67208c983129" providerId="ADAL" clId="{0E4C280E-72C9-48D3-9AB1-4B34507EDEBD}" dt="2023-04-28T15:36:38.199" v="5" actId="1076"/>
          <ac:picMkLst>
            <pc:docMk/>
            <pc:sldMk cId="3605991639" sldId="847"/>
            <ac:picMk id="14" creationId="{6C733144-DA9A-B187-BFE9-43A61E4E3FB2}"/>
          </ac:picMkLst>
        </pc:picChg>
      </pc:sldChg>
      <pc:sldChg chg="modSp mod">
        <pc:chgData name="Ramnani, Diksha" userId="e5508423-20e5-4d2f-a328-67208c983129" providerId="ADAL" clId="{0E4C280E-72C9-48D3-9AB1-4B34507EDEBD}" dt="2023-04-28T15:46:21.203" v="39" actId="1076"/>
        <pc:sldMkLst>
          <pc:docMk/>
          <pc:sldMk cId="3587201433" sldId="848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3587201433" sldId="848"/>
            <ac:spMk id="2" creationId="{CC59F26C-EA68-1B1A-390B-3BAA93C7DBA8}"/>
          </ac:spMkLst>
        </pc:spChg>
        <pc:spChg chg="mod">
          <ac:chgData name="Ramnani, Diksha" userId="e5508423-20e5-4d2f-a328-67208c983129" providerId="ADAL" clId="{0E4C280E-72C9-48D3-9AB1-4B34507EDEBD}" dt="2023-04-28T15:46:21.203" v="39" actId="1076"/>
          <ac:spMkLst>
            <pc:docMk/>
            <pc:sldMk cId="3587201433" sldId="848"/>
            <ac:spMk id="6" creationId="{7787E22F-0859-76A4-BA22-27C710177F74}"/>
          </ac:spMkLst>
        </pc:spChg>
        <pc:picChg chg="mod">
          <ac:chgData name="Ramnani, Diksha" userId="e5508423-20e5-4d2f-a328-67208c983129" providerId="ADAL" clId="{0E4C280E-72C9-48D3-9AB1-4B34507EDEBD}" dt="2023-04-28T15:46:16.402" v="38" actId="1076"/>
          <ac:picMkLst>
            <pc:docMk/>
            <pc:sldMk cId="3587201433" sldId="848"/>
            <ac:picMk id="5" creationId="{57E43C44-8415-2EB8-96F9-258B42276DAA}"/>
          </ac:picMkLst>
        </pc:picChg>
      </pc:sldChg>
      <pc:sldChg chg="modSp">
        <pc:chgData name="Ramnani, Diksha" userId="e5508423-20e5-4d2f-a328-67208c983129" providerId="ADAL" clId="{0E4C280E-72C9-48D3-9AB1-4B34507EDEBD}" dt="2023-04-28T15:41:24.738" v="9"/>
        <pc:sldMkLst>
          <pc:docMk/>
          <pc:sldMk cId="2490392901" sldId="849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2490392901" sldId="849"/>
            <ac:spMk id="2" creationId="{A5D0930D-8CF9-30EC-6276-AD1497C885D4}"/>
          </ac:spMkLst>
        </pc:spChg>
      </pc:sldChg>
      <pc:sldChg chg="addSp delSp modSp mod">
        <pc:chgData name="Ramnani, Diksha" userId="e5508423-20e5-4d2f-a328-67208c983129" providerId="ADAL" clId="{0E4C280E-72C9-48D3-9AB1-4B34507EDEBD}" dt="2023-04-28T15:44:53.545" v="25" actId="1076"/>
        <pc:sldMkLst>
          <pc:docMk/>
          <pc:sldMk cId="149896521" sldId="850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149896521" sldId="850"/>
            <ac:spMk id="2" creationId="{A5D0930D-8CF9-30EC-6276-AD1497C885D4}"/>
          </ac:spMkLst>
        </pc:spChg>
        <pc:spChg chg="add del mod">
          <ac:chgData name="Ramnani, Diksha" userId="e5508423-20e5-4d2f-a328-67208c983129" providerId="ADAL" clId="{0E4C280E-72C9-48D3-9AB1-4B34507EDEBD}" dt="2023-04-28T15:44:45.556" v="22" actId="22"/>
          <ac:spMkLst>
            <pc:docMk/>
            <pc:sldMk cId="149896521" sldId="850"/>
            <ac:spMk id="4" creationId="{96E121D4-B64B-DA9C-A0BF-1064698260DF}"/>
          </ac:spMkLst>
        </pc:spChg>
        <pc:picChg chg="del">
          <ac:chgData name="Ramnani, Diksha" userId="e5508423-20e5-4d2f-a328-67208c983129" providerId="ADAL" clId="{0E4C280E-72C9-48D3-9AB1-4B34507EDEBD}" dt="2023-04-28T15:44:43.529" v="21" actId="478"/>
          <ac:picMkLst>
            <pc:docMk/>
            <pc:sldMk cId="149896521" sldId="850"/>
            <ac:picMk id="6" creationId="{C6DEF66B-380E-A8A7-CA01-4D8AEDCACF31}"/>
          </ac:picMkLst>
        </pc:picChg>
        <pc:picChg chg="add mod ord">
          <ac:chgData name="Ramnani, Diksha" userId="e5508423-20e5-4d2f-a328-67208c983129" providerId="ADAL" clId="{0E4C280E-72C9-48D3-9AB1-4B34507EDEBD}" dt="2023-04-28T15:44:53.545" v="25" actId="1076"/>
          <ac:picMkLst>
            <pc:docMk/>
            <pc:sldMk cId="149896521" sldId="850"/>
            <ac:picMk id="7" creationId="{5A5122D0-A515-4E20-E730-69931C981FD8}"/>
          </ac:picMkLst>
        </pc:picChg>
      </pc:sldChg>
      <pc:sldChg chg="addSp delSp modSp mod">
        <pc:chgData name="Ramnani, Diksha" userId="e5508423-20e5-4d2f-a328-67208c983129" providerId="ADAL" clId="{0E4C280E-72C9-48D3-9AB1-4B34507EDEBD}" dt="2023-04-28T15:45:40.674" v="31" actId="1076"/>
        <pc:sldMkLst>
          <pc:docMk/>
          <pc:sldMk cId="600157090" sldId="851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600157090" sldId="851"/>
            <ac:spMk id="2" creationId="{A5D0930D-8CF9-30EC-6276-AD1497C885D4}"/>
          </ac:spMkLst>
        </pc:spChg>
        <pc:spChg chg="add del mod">
          <ac:chgData name="Ramnani, Diksha" userId="e5508423-20e5-4d2f-a328-67208c983129" providerId="ADAL" clId="{0E4C280E-72C9-48D3-9AB1-4B34507EDEBD}" dt="2023-04-28T15:45:30.405" v="27" actId="22"/>
          <ac:spMkLst>
            <pc:docMk/>
            <pc:sldMk cId="600157090" sldId="851"/>
            <ac:spMk id="4" creationId="{ADA7B284-E5FB-DFF6-0BD3-94601F1374FF}"/>
          </ac:spMkLst>
        </pc:spChg>
        <pc:picChg chg="add mod ord">
          <ac:chgData name="Ramnani, Diksha" userId="e5508423-20e5-4d2f-a328-67208c983129" providerId="ADAL" clId="{0E4C280E-72C9-48D3-9AB1-4B34507EDEBD}" dt="2023-04-28T15:45:40.674" v="31" actId="1076"/>
          <ac:picMkLst>
            <pc:docMk/>
            <pc:sldMk cId="600157090" sldId="851"/>
            <ac:picMk id="6" creationId="{A53DEDDF-2BB4-784C-F2FB-139247560021}"/>
          </ac:picMkLst>
        </pc:picChg>
        <pc:picChg chg="del">
          <ac:chgData name="Ramnani, Diksha" userId="e5508423-20e5-4d2f-a328-67208c983129" providerId="ADAL" clId="{0E4C280E-72C9-48D3-9AB1-4B34507EDEBD}" dt="2023-04-28T15:45:28.109" v="26" actId="478"/>
          <ac:picMkLst>
            <pc:docMk/>
            <pc:sldMk cId="600157090" sldId="851"/>
            <ac:picMk id="7" creationId="{3E97790A-7ECA-DDD5-5AD0-2BB600534CEC}"/>
          </ac:picMkLst>
        </pc:picChg>
      </pc:sldChg>
      <pc:sldChg chg="modSp mod">
        <pc:chgData name="Ramnani, Diksha" userId="e5508423-20e5-4d2f-a328-67208c983129" providerId="ADAL" clId="{0E4C280E-72C9-48D3-9AB1-4B34507EDEBD}" dt="2023-04-28T15:46:04.794" v="35" actId="1076"/>
        <pc:sldMkLst>
          <pc:docMk/>
          <pc:sldMk cId="1003545187" sldId="852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1003545187" sldId="852"/>
            <ac:spMk id="2" creationId="{FBC44CB7-6D5B-B38E-C2B3-5A04FD873877}"/>
          </ac:spMkLst>
        </pc:spChg>
        <pc:picChg chg="mod">
          <ac:chgData name="Ramnani, Diksha" userId="e5508423-20e5-4d2f-a328-67208c983129" providerId="ADAL" clId="{0E4C280E-72C9-48D3-9AB1-4B34507EDEBD}" dt="2023-04-28T15:46:04.794" v="35" actId="1076"/>
          <ac:picMkLst>
            <pc:docMk/>
            <pc:sldMk cId="1003545187" sldId="852"/>
            <ac:picMk id="4" creationId="{79617942-A0F6-C990-9F9D-E16AE5E2D0DF}"/>
          </ac:picMkLst>
        </pc:picChg>
      </pc:sldChg>
      <pc:sldChg chg="modSp">
        <pc:chgData name="Ramnani, Diksha" userId="e5508423-20e5-4d2f-a328-67208c983129" providerId="ADAL" clId="{0E4C280E-72C9-48D3-9AB1-4B34507EDEBD}" dt="2023-04-28T15:41:24.738" v="9"/>
        <pc:sldMkLst>
          <pc:docMk/>
          <pc:sldMk cId="355062733" sldId="853"/>
        </pc:sldMkLst>
        <pc:spChg chg="mod">
          <ac:chgData name="Ramnani, Diksha" userId="e5508423-20e5-4d2f-a328-67208c983129" providerId="ADAL" clId="{0E4C280E-72C9-48D3-9AB1-4B34507EDEBD}" dt="2023-04-28T15:41:24.738" v="9"/>
          <ac:spMkLst>
            <pc:docMk/>
            <pc:sldMk cId="355062733" sldId="853"/>
            <ac:spMk id="2" creationId="{AF65AA53-BA8C-4125-C46C-0ECDD457CF0A}"/>
          </ac:spMkLst>
        </pc:spChg>
      </pc:sldChg>
      <pc:sldMasterChg chg="modSldLayout">
        <pc:chgData name="Ramnani, Diksha" userId="e5508423-20e5-4d2f-a328-67208c983129" providerId="ADAL" clId="{0E4C280E-72C9-48D3-9AB1-4B34507EDEBD}" dt="2023-04-28T15:41:21.180" v="7"/>
        <pc:sldMasterMkLst>
          <pc:docMk/>
          <pc:sldMasterMk cId="2981065559" sldId="2147483708"/>
        </pc:sldMasterMkLst>
        <pc:sldLayoutChg chg="addSp">
          <pc:chgData name="Ramnani, Diksha" userId="e5508423-20e5-4d2f-a328-67208c983129" providerId="ADAL" clId="{0E4C280E-72C9-48D3-9AB1-4B34507EDEBD}" dt="2023-04-28T15:41:21.180" v="7"/>
          <pc:sldLayoutMkLst>
            <pc:docMk/>
            <pc:sldMasterMk cId="2981065559" sldId="2147483708"/>
            <pc:sldLayoutMk cId="2202621997" sldId="2147483709"/>
          </pc:sldLayoutMkLst>
          <pc:picChg chg="add">
            <ac:chgData name="Ramnani, Diksha" userId="e5508423-20e5-4d2f-a328-67208c983129" providerId="ADAL" clId="{0E4C280E-72C9-48D3-9AB1-4B34507EDEBD}" dt="2023-04-28T15:41:21.180" v="7"/>
            <ac:picMkLst>
              <pc:docMk/>
              <pc:sldMasterMk cId="2981065559" sldId="2147483708"/>
              <pc:sldLayoutMk cId="2202621997" sldId="2147483709"/>
              <ac:picMk id="10" creationId="{D0D13747-0A3B-C0E8-6174-FE7856411658}"/>
            </ac:picMkLst>
          </pc:picChg>
        </pc:sldLayoutChg>
        <pc:sldLayoutChg chg="addSp">
          <pc:chgData name="Ramnani, Diksha" userId="e5508423-20e5-4d2f-a328-67208c983129" providerId="ADAL" clId="{0E4C280E-72C9-48D3-9AB1-4B34507EDEBD}" dt="2023-04-28T15:41:21.180" v="7"/>
          <pc:sldLayoutMkLst>
            <pc:docMk/>
            <pc:sldMasterMk cId="2981065559" sldId="2147483708"/>
            <pc:sldLayoutMk cId="2632641714" sldId="2147483710"/>
          </pc:sldLayoutMkLst>
          <pc:spChg chg="add">
            <ac:chgData name="Ramnani, Diksha" userId="e5508423-20e5-4d2f-a328-67208c983129" providerId="ADAL" clId="{0E4C280E-72C9-48D3-9AB1-4B34507EDEBD}" dt="2023-04-28T15:41:21.180" v="7"/>
            <ac:spMkLst>
              <pc:docMk/>
              <pc:sldMasterMk cId="2981065559" sldId="2147483708"/>
              <pc:sldLayoutMk cId="2632641714" sldId="2147483710"/>
              <ac:spMk id="8" creationId="{AD17952D-97D4-B250-F252-AC219BFA2C30}"/>
            </ac:spMkLst>
          </pc:spChg>
          <pc:picChg chg="add">
            <ac:chgData name="Ramnani, Diksha" userId="e5508423-20e5-4d2f-a328-67208c983129" providerId="ADAL" clId="{0E4C280E-72C9-48D3-9AB1-4B34507EDEBD}" dt="2023-04-28T15:41:21.180" v="7"/>
            <ac:picMkLst>
              <pc:docMk/>
              <pc:sldMasterMk cId="2981065559" sldId="2147483708"/>
              <pc:sldLayoutMk cId="2632641714" sldId="2147483710"/>
              <ac:picMk id="7" creationId="{D51E3E58-CB87-180E-16AE-D6E089557AED}"/>
            </ac:picMkLst>
          </pc:picChg>
        </pc:sldLayoutChg>
        <pc:sldLayoutChg chg="addSp">
          <pc:chgData name="Ramnani, Diksha" userId="e5508423-20e5-4d2f-a328-67208c983129" providerId="ADAL" clId="{0E4C280E-72C9-48D3-9AB1-4B34507EDEBD}" dt="2023-04-28T15:41:21.180" v="7"/>
          <pc:sldLayoutMkLst>
            <pc:docMk/>
            <pc:sldMasterMk cId="2981065559" sldId="2147483708"/>
            <pc:sldLayoutMk cId="1105188950" sldId="2147483713"/>
          </pc:sldLayoutMkLst>
          <pc:picChg chg="add">
            <ac:chgData name="Ramnani, Diksha" userId="e5508423-20e5-4d2f-a328-67208c983129" providerId="ADAL" clId="{0E4C280E-72C9-48D3-9AB1-4B34507EDEBD}" dt="2023-04-28T15:41:21.180" v="7"/>
            <ac:picMkLst>
              <pc:docMk/>
              <pc:sldMasterMk cId="2981065559" sldId="2147483708"/>
              <pc:sldLayoutMk cId="1105188950" sldId="2147483713"/>
              <ac:picMk id="2" creationId="{FE7ACE2E-0ACE-0CE1-28E1-737970F6CDFF}"/>
            </ac:picMkLst>
          </pc:picChg>
        </pc:sldLayoutChg>
        <pc:sldLayoutChg chg="addSp">
          <pc:chgData name="Ramnani, Diksha" userId="e5508423-20e5-4d2f-a328-67208c983129" providerId="ADAL" clId="{0E4C280E-72C9-48D3-9AB1-4B34507EDEBD}" dt="2023-04-28T15:41:21.180" v="7"/>
          <pc:sldLayoutMkLst>
            <pc:docMk/>
            <pc:sldMasterMk cId="2981065559" sldId="2147483708"/>
            <pc:sldLayoutMk cId="2225542130" sldId="2147483715"/>
          </pc:sldLayoutMkLst>
          <pc:spChg chg="add">
            <ac:chgData name="Ramnani, Diksha" userId="e5508423-20e5-4d2f-a328-67208c983129" providerId="ADAL" clId="{0E4C280E-72C9-48D3-9AB1-4B34507EDEBD}" dt="2023-04-28T15:41:21.180" v="7"/>
            <ac:spMkLst>
              <pc:docMk/>
              <pc:sldMasterMk cId="2981065559" sldId="2147483708"/>
              <pc:sldLayoutMk cId="2225542130" sldId="2147483715"/>
              <ac:spMk id="2" creationId="{C34F40DD-FD81-5677-2D33-8DBE543DBF9B}"/>
            </ac:spMkLst>
          </pc:spChg>
          <pc:picChg chg="add">
            <ac:chgData name="Ramnani, Diksha" userId="e5508423-20e5-4d2f-a328-67208c983129" providerId="ADAL" clId="{0E4C280E-72C9-48D3-9AB1-4B34507EDEBD}" dt="2023-04-28T15:41:21.180" v="7"/>
            <ac:picMkLst>
              <pc:docMk/>
              <pc:sldMasterMk cId="2981065559" sldId="2147483708"/>
              <pc:sldLayoutMk cId="2225542130" sldId="2147483715"/>
              <ac:picMk id="3" creationId="{ED4B2D6E-8573-8121-267A-7F660D301172}"/>
            </ac:picMkLst>
          </pc:picChg>
        </pc:sldLayoutChg>
      </pc:sldMasterChg>
      <pc:sldMasterChg chg="modSldLayout">
        <pc:chgData name="Ramnani, Diksha" userId="e5508423-20e5-4d2f-a328-67208c983129" providerId="ADAL" clId="{0E4C280E-72C9-48D3-9AB1-4B34507EDEBD}" dt="2023-04-28T15:41:24.738" v="9"/>
        <pc:sldMasterMkLst>
          <pc:docMk/>
          <pc:sldMasterMk cId="3476869897" sldId="2147483720"/>
        </pc:sldMasterMkLst>
        <pc:sldLayoutChg chg="addSp">
          <pc:chgData name="Ramnani, Diksha" userId="e5508423-20e5-4d2f-a328-67208c983129" providerId="ADAL" clId="{0E4C280E-72C9-48D3-9AB1-4B34507EDEBD}" dt="2023-04-28T15:41:24.738" v="9"/>
          <pc:sldLayoutMkLst>
            <pc:docMk/>
            <pc:sldMasterMk cId="3476869897" sldId="2147483720"/>
            <pc:sldLayoutMk cId="1503653767" sldId="2147483721"/>
          </pc:sldLayoutMkLst>
          <pc:picChg chg="add">
            <ac:chgData name="Ramnani, Diksha" userId="e5508423-20e5-4d2f-a328-67208c983129" providerId="ADAL" clId="{0E4C280E-72C9-48D3-9AB1-4B34507EDEBD}" dt="2023-04-28T15:41:24.738" v="9"/>
            <ac:picMkLst>
              <pc:docMk/>
              <pc:sldMasterMk cId="3476869897" sldId="2147483720"/>
              <pc:sldLayoutMk cId="1503653767" sldId="2147483721"/>
              <ac:picMk id="10" creationId="{D37F49D1-B248-84DF-AC8A-846534991138}"/>
            </ac:picMkLst>
          </pc:picChg>
        </pc:sldLayoutChg>
        <pc:sldLayoutChg chg="addSp">
          <pc:chgData name="Ramnani, Diksha" userId="e5508423-20e5-4d2f-a328-67208c983129" providerId="ADAL" clId="{0E4C280E-72C9-48D3-9AB1-4B34507EDEBD}" dt="2023-04-28T15:41:24.738" v="9"/>
          <pc:sldLayoutMkLst>
            <pc:docMk/>
            <pc:sldMasterMk cId="3476869897" sldId="2147483720"/>
            <pc:sldLayoutMk cId="472283317" sldId="2147483722"/>
          </pc:sldLayoutMkLst>
          <pc:spChg chg="add">
            <ac:chgData name="Ramnani, Diksha" userId="e5508423-20e5-4d2f-a328-67208c983129" providerId="ADAL" clId="{0E4C280E-72C9-48D3-9AB1-4B34507EDEBD}" dt="2023-04-28T15:41:24.738" v="9"/>
            <ac:spMkLst>
              <pc:docMk/>
              <pc:sldMasterMk cId="3476869897" sldId="2147483720"/>
              <pc:sldLayoutMk cId="472283317" sldId="2147483722"/>
              <ac:spMk id="8" creationId="{1AAACB14-2980-C152-6740-26E0CDD564F8}"/>
            </ac:spMkLst>
          </pc:spChg>
          <pc:picChg chg="add">
            <ac:chgData name="Ramnani, Diksha" userId="e5508423-20e5-4d2f-a328-67208c983129" providerId="ADAL" clId="{0E4C280E-72C9-48D3-9AB1-4B34507EDEBD}" dt="2023-04-28T15:41:24.738" v="9"/>
            <ac:picMkLst>
              <pc:docMk/>
              <pc:sldMasterMk cId="3476869897" sldId="2147483720"/>
              <pc:sldLayoutMk cId="472283317" sldId="2147483722"/>
              <ac:picMk id="7" creationId="{DB13D7E5-F26F-97A7-54FB-66D765B36B0F}"/>
            </ac:picMkLst>
          </pc:picChg>
        </pc:sldLayoutChg>
        <pc:sldLayoutChg chg="addSp">
          <pc:chgData name="Ramnani, Diksha" userId="e5508423-20e5-4d2f-a328-67208c983129" providerId="ADAL" clId="{0E4C280E-72C9-48D3-9AB1-4B34507EDEBD}" dt="2023-04-28T15:41:24.738" v="9"/>
          <pc:sldLayoutMkLst>
            <pc:docMk/>
            <pc:sldMasterMk cId="3476869897" sldId="2147483720"/>
            <pc:sldLayoutMk cId="210174279" sldId="2147483725"/>
          </pc:sldLayoutMkLst>
          <pc:picChg chg="add">
            <ac:chgData name="Ramnani, Diksha" userId="e5508423-20e5-4d2f-a328-67208c983129" providerId="ADAL" clId="{0E4C280E-72C9-48D3-9AB1-4B34507EDEBD}" dt="2023-04-28T15:41:24.738" v="9"/>
            <ac:picMkLst>
              <pc:docMk/>
              <pc:sldMasterMk cId="3476869897" sldId="2147483720"/>
              <pc:sldLayoutMk cId="210174279" sldId="2147483725"/>
              <ac:picMk id="2" creationId="{821786C8-78BA-D922-A3AE-BC1854E66FB8}"/>
            </ac:picMkLst>
          </pc:picChg>
        </pc:sldLayoutChg>
        <pc:sldLayoutChg chg="addSp">
          <pc:chgData name="Ramnani, Diksha" userId="e5508423-20e5-4d2f-a328-67208c983129" providerId="ADAL" clId="{0E4C280E-72C9-48D3-9AB1-4B34507EDEBD}" dt="2023-04-28T15:41:24.738" v="9"/>
          <pc:sldLayoutMkLst>
            <pc:docMk/>
            <pc:sldMasterMk cId="3476869897" sldId="2147483720"/>
            <pc:sldLayoutMk cId="2044933533" sldId="2147483727"/>
          </pc:sldLayoutMkLst>
          <pc:spChg chg="add">
            <ac:chgData name="Ramnani, Diksha" userId="e5508423-20e5-4d2f-a328-67208c983129" providerId="ADAL" clId="{0E4C280E-72C9-48D3-9AB1-4B34507EDEBD}" dt="2023-04-28T15:41:24.738" v="9"/>
            <ac:spMkLst>
              <pc:docMk/>
              <pc:sldMasterMk cId="3476869897" sldId="2147483720"/>
              <pc:sldLayoutMk cId="2044933533" sldId="2147483727"/>
              <ac:spMk id="2" creationId="{1EE08187-97C1-C2B9-66D4-766DCF66BFC6}"/>
            </ac:spMkLst>
          </pc:spChg>
          <pc:picChg chg="add">
            <ac:chgData name="Ramnani, Diksha" userId="e5508423-20e5-4d2f-a328-67208c983129" providerId="ADAL" clId="{0E4C280E-72C9-48D3-9AB1-4B34507EDEBD}" dt="2023-04-28T15:41:24.738" v="9"/>
            <ac:picMkLst>
              <pc:docMk/>
              <pc:sldMasterMk cId="3476869897" sldId="2147483720"/>
              <pc:sldLayoutMk cId="2044933533" sldId="2147483727"/>
              <ac:picMk id="3" creationId="{6F34530D-97B1-0E81-8D82-9D5DBBADE715}"/>
            </ac:picMkLst>
          </pc:picChg>
        </pc:sldLayoutChg>
      </pc:sldMasterChg>
      <pc:sldMasterChg chg="modSldLayout">
        <pc:chgData name="Ramnani, Diksha" userId="e5508423-20e5-4d2f-a328-67208c983129" providerId="ADAL" clId="{0E4C280E-72C9-48D3-9AB1-4B34507EDEBD}" dt="2023-04-28T15:47:01.344" v="40"/>
        <pc:sldMasterMkLst>
          <pc:docMk/>
          <pc:sldMasterMk cId="1209310698" sldId="2147483732"/>
        </pc:sldMasterMkLst>
        <pc:sldLayoutChg chg="addSp">
          <pc:chgData name="Ramnani, Diksha" userId="e5508423-20e5-4d2f-a328-67208c983129" providerId="ADAL" clId="{0E4C280E-72C9-48D3-9AB1-4B34507EDEBD}" dt="2023-04-28T15:47:01.344" v="40"/>
          <pc:sldLayoutMkLst>
            <pc:docMk/>
            <pc:sldMasterMk cId="1209310698" sldId="2147483732"/>
            <pc:sldLayoutMk cId="754432122" sldId="2147483733"/>
          </pc:sldLayoutMkLst>
          <pc:picChg chg="add">
            <ac:chgData name="Ramnani, Diksha" userId="e5508423-20e5-4d2f-a328-67208c983129" providerId="ADAL" clId="{0E4C280E-72C9-48D3-9AB1-4B34507EDEBD}" dt="2023-04-28T15:47:01.344" v="40"/>
            <ac:picMkLst>
              <pc:docMk/>
              <pc:sldMasterMk cId="1209310698" sldId="2147483732"/>
              <pc:sldLayoutMk cId="754432122" sldId="2147483733"/>
              <ac:picMk id="7" creationId="{BA7C7E2A-C96B-D022-6C92-A2B03B8704A6}"/>
            </ac:picMkLst>
          </pc:picChg>
        </pc:sldLayoutChg>
        <pc:sldLayoutChg chg="addSp">
          <pc:chgData name="Ramnani, Diksha" userId="e5508423-20e5-4d2f-a328-67208c983129" providerId="ADAL" clId="{0E4C280E-72C9-48D3-9AB1-4B34507EDEBD}" dt="2023-04-28T15:47:01.344" v="40"/>
          <pc:sldLayoutMkLst>
            <pc:docMk/>
            <pc:sldMasterMk cId="1209310698" sldId="2147483732"/>
            <pc:sldLayoutMk cId="374842415" sldId="2147483734"/>
          </pc:sldLayoutMkLst>
          <pc:spChg chg="add">
            <ac:chgData name="Ramnani, Diksha" userId="e5508423-20e5-4d2f-a328-67208c983129" providerId="ADAL" clId="{0E4C280E-72C9-48D3-9AB1-4B34507EDEBD}" dt="2023-04-28T15:47:01.344" v="40"/>
            <ac:spMkLst>
              <pc:docMk/>
              <pc:sldMasterMk cId="1209310698" sldId="2147483732"/>
              <pc:sldLayoutMk cId="374842415" sldId="2147483734"/>
              <ac:spMk id="8" creationId="{0A050FE6-B848-535E-D784-AF8D48D48C63}"/>
            </ac:spMkLst>
          </pc:spChg>
          <pc:picChg chg="add">
            <ac:chgData name="Ramnani, Diksha" userId="e5508423-20e5-4d2f-a328-67208c983129" providerId="ADAL" clId="{0E4C280E-72C9-48D3-9AB1-4B34507EDEBD}" dt="2023-04-28T15:47:01.344" v="40"/>
            <ac:picMkLst>
              <pc:docMk/>
              <pc:sldMasterMk cId="1209310698" sldId="2147483732"/>
              <pc:sldLayoutMk cId="374842415" sldId="2147483734"/>
              <ac:picMk id="7" creationId="{728E3FE3-6757-0378-46BC-ECEF29175DCE}"/>
            </ac:picMkLst>
          </pc:picChg>
        </pc:sldLayoutChg>
        <pc:sldLayoutChg chg="addSp">
          <pc:chgData name="Ramnani, Diksha" userId="e5508423-20e5-4d2f-a328-67208c983129" providerId="ADAL" clId="{0E4C280E-72C9-48D3-9AB1-4B34507EDEBD}" dt="2023-04-28T15:47:01.344" v="40"/>
          <pc:sldLayoutMkLst>
            <pc:docMk/>
            <pc:sldMasterMk cId="1209310698" sldId="2147483732"/>
            <pc:sldLayoutMk cId="4095579202" sldId="2147483737"/>
          </pc:sldLayoutMkLst>
          <pc:picChg chg="add">
            <ac:chgData name="Ramnani, Diksha" userId="e5508423-20e5-4d2f-a328-67208c983129" providerId="ADAL" clId="{0E4C280E-72C9-48D3-9AB1-4B34507EDEBD}" dt="2023-04-28T15:47:01.344" v="40"/>
            <ac:picMkLst>
              <pc:docMk/>
              <pc:sldMasterMk cId="1209310698" sldId="2147483732"/>
              <pc:sldLayoutMk cId="4095579202" sldId="2147483737"/>
              <ac:picMk id="10" creationId="{E61FA74B-25E1-F52A-70A3-AED4D54DEE58}"/>
            </ac:picMkLst>
          </pc:picChg>
        </pc:sldLayoutChg>
        <pc:sldLayoutChg chg="addSp">
          <pc:chgData name="Ramnani, Diksha" userId="e5508423-20e5-4d2f-a328-67208c983129" providerId="ADAL" clId="{0E4C280E-72C9-48D3-9AB1-4B34507EDEBD}" dt="2023-04-28T15:47:01.344" v="40"/>
          <pc:sldLayoutMkLst>
            <pc:docMk/>
            <pc:sldMasterMk cId="1209310698" sldId="2147483732"/>
            <pc:sldLayoutMk cId="3089433428" sldId="2147483739"/>
          </pc:sldLayoutMkLst>
          <pc:spChg chg="add">
            <ac:chgData name="Ramnani, Diksha" userId="e5508423-20e5-4d2f-a328-67208c983129" providerId="ADAL" clId="{0E4C280E-72C9-48D3-9AB1-4B34507EDEBD}" dt="2023-04-28T15:47:01.344" v="40"/>
            <ac:spMkLst>
              <pc:docMk/>
              <pc:sldMasterMk cId="1209310698" sldId="2147483732"/>
              <pc:sldLayoutMk cId="3089433428" sldId="2147483739"/>
              <ac:spMk id="5" creationId="{5F46ECB6-5E83-89F5-57E5-95A376FAC52F}"/>
            </ac:spMkLst>
          </pc:spChg>
          <pc:picChg chg="add">
            <ac:chgData name="Ramnani, Diksha" userId="e5508423-20e5-4d2f-a328-67208c983129" providerId="ADAL" clId="{0E4C280E-72C9-48D3-9AB1-4B34507EDEBD}" dt="2023-04-28T15:47:01.344" v="40"/>
            <ac:picMkLst>
              <pc:docMk/>
              <pc:sldMasterMk cId="1209310698" sldId="2147483732"/>
              <pc:sldLayoutMk cId="3089433428" sldId="2147483739"/>
              <ac:picMk id="6" creationId="{80DC27E5-E945-F488-E148-ACA1212EEB06}"/>
            </ac:picMkLst>
          </pc:pic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countyofmonterey-my.sharepoint.com/personal/gatesb_co_monterey_ca_us/Documents/Desktop/HIV%20Data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countyofmonterey-my.sharepoint.com/personal/gatesb_co_monterey_ca_us/Documents/Desktop/HIV%20Data%20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countyofmonterey-my.sharepoint.com/personal/gatesb_co_monterey_ca_us/Documents/Desktop/HIV%20Data%20analys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countyofmonterey-my.sharepoint.com/personal/gatesb_co_monterey_ca_us/Documents/Desktop/HIV%20Data%20analys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New</a:t>
            </a:r>
            <a:r>
              <a:rPr lang="en-US" sz="1600" b="1" baseline="0" dirty="0"/>
              <a:t> HIV Cases </a:t>
            </a:r>
            <a:r>
              <a:rPr lang="en-US" sz="1800" b="1" baseline="0" dirty="0"/>
              <a:t>and</a:t>
            </a:r>
            <a:r>
              <a:rPr lang="en-US" sz="1600" b="1" baseline="0" dirty="0"/>
              <a:t> Rates, 2012-2022</a:t>
            </a:r>
            <a:endParaRPr lang="en-US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Sheet1!$T$8</c:f>
              <c:strCache>
                <c:ptCount val="1"/>
                <c:pt idx="0">
                  <c:v>Cases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numRef>
              <c:f>Sheet1!$S$9:$S$19</c:f>
              <c:numCache>
                <c:formatCode>General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Sheet1!$T$9:$T$19</c:f>
              <c:numCache>
                <c:formatCode>General</c:formatCode>
                <c:ptCount val="11"/>
                <c:pt idx="0">
                  <c:v>26</c:v>
                </c:pt>
                <c:pt idx="1">
                  <c:v>28</c:v>
                </c:pt>
                <c:pt idx="2">
                  <c:v>24</c:v>
                </c:pt>
                <c:pt idx="3">
                  <c:v>33</c:v>
                </c:pt>
                <c:pt idx="4">
                  <c:v>42</c:v>
                </c:pt>
                <c:pt idx="5">
                  <c:v>46</c:v>
                </c:pt>
                <c:pt idx="6">
                  <c:v>43</c:v>
                </c:pt>
                <c:pt idx="7">
                  <c:v>30</c:v>
                </c:pt>
                <c:pt idx="8">
                  <c:v>34</c:v>
                </c:pt>
                <c:pt idx="9">
                  <c:v>53</c:v>
                </c:pt>
                <c:pt idx="10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C7-4CD1-8D5A-F7EA4E2A87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0809296"/>
        <c:axId val="1961150080"/>
      </c:barChart>
      <c:lineChart>
        <c:grouping val="standard"/>
        <c:varyColors val="0"/>
        <c:ser>
          <c:idx val="1"/>
          <c:order val="1"/>
          <c:tx>
            <c:strRef>
              <c:f>Sheet1!$U$8</c:f>
              <c:strCache>
                <c:ptCount val="1"/>
                <c:pt idx="0">
                  <c:v>Case Rate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val>
            <c:numRef>
              <c:f>Sheet1!$U$9:$U$19</c:f>
              <c:numCache>
                <c:formatCode>0.0</c:formatCode>
                <c:ptCount val="11"/>
                <c:pt idx="0">
                  <c:v>6.1696023691273094</c:v>
                </c:pt>
                <c:pt idx="1">
                  <c:v>6.6019206873542569</c:v>
                </c:pt>
                <c:pt idx="2">
                  <c:v>5.62495605503082</c:v>
                </c:pt>
                <c:pt idx="3">
                  <c:v>7.6818503482438825</c:v>
                </c:pt>
                <c:pt idx="4">
                  <c:v>9.7115440198855421</c:v>
                </c:pt>
                <c:pt idx="5">
                  <c:v>10.555881920986929</c:v>
                </c:pt>
                <c:pt idx="6">
                  <c:v>9.7933824065301369</c:v>
                </c:pt>
                <c:pt idx="7">
                  <c:v>6.7764909974317096</c:v>
                </c:pt>
                <c:pt idx="8">
                  <c:v>7.6189110335276897</c:v>
                </c:pt>
                <c:pt idx="9">
                  <c:v>11.785425209246888</c:v>
                </c:pt>
                <c:pt idx="10">
                  <c:v>9.3393935620447053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C7-4CD1-8D5A-F7EA4E2A87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1150912"/>
        <c:axId val="1961150496"/>
      </c:lineChart>
      <c:catAx>
        <c:axId val="1740809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1150080"/>
        <c:crosses val="autoZero"/>
        <c:auto val="1"/>
        <c:lblAlgn val="ctr"/>
        <c:lblOffset val="100"/>
        <c:noMultiLvlLbl val="0"/>
      </c:catAx>
      <c:valAx>
        <c:axId val="196115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Number of New Cases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0809296"/>
        <c:crosses val="autoZero"/>
        <c:crossBetween val="between"/>
      </c:valAx>
      <c:valAx>
        <c:axId val="196115049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Rate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1150912"/>
        <c:crosses val="max"/>
        <c:crossBetween val="between"/>
      </c:valAx>
      <c:catAx>
        <c:axId val="1961150912"/>
        <c:scaling>
          <c:orientation val="minMax"/>
        </c:scaling>
        <c:delete val="1"/>
        <c:axPos val="b"/>
        <c:majorTickMark val="out"/>
        <c:minorTickMark val="none"/>
        <c:tickLblPos val="nextTo"/>
        <c:crossAx val="19611504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Rate</a:t>
            </a:r>
            <a:r>
              <a:rPr lang="en-US" sz="1800" b="1" baseline="0" dirty="0"/>
              <a:t> of new HIV diagnoses by gender and age group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Sheet1!$B$8</c:f>
              <c:strCache>
                <c:ptCount val="1"/>
                <c:pt idx="0">
                  <c:v>Male Rate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Sheet1!$A$9:$A$16</c:f>
              <c:strCache>
                <c:ptCount val="8"/>
                <c:pt idx="0">
                  <c:v>&lt;1</c:v>
                </c:pt>
                <c:pt idx="1">
                  <c:v>1 to 14</c:v>
                </c:pt>
                <c:pt idx="2">
                  <c:v>15-24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65+</c:v>
                </c:pt>
              </c:strCache>
            </c:strRef>
          </c:cat>
          <c:val>
            <c:numRef>
              <c:f>Sheet1!$B$9:$B$16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25.5</c:v>
                </c:pt>
                <c:pt idx="3">
                  <c:v>28.7</c:v>
                </c:pt>
                <c:pt idx="4">
                  <c:v>28.2</c:v>
                </c:pt>
                <c:pt idx="5">
                  <c:v>27.3</c:v>
                </c:pt>
                <c:pt idx="6">
                  <c:v>14.1</c:v>
                </c:pt>
                <c:pt idx="7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8A-4A2F-A479-8A45000EEF42}"/>
            </c:ext>
          </c:extLst>
        </c:ser>
        <c:ser>
          <c:idx val="2"/>
          <c:order val="2"/>
          <c:tx>
            <c:strRef>
              <c:f>Sheet1!$D$8</c:f>
              <c:strCache>
                <c:ptCount val="1"/>
                <c:pt idx="0">
                  <c:v>Female Rate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Sheet1!$A$9:$A$16</c:f>
              <c:strCache>
                <c:ptCount val="8"/>
                <c:pt idx="0">
                  <c:v>&lt;1</c:v>
                </c:pt>
                <c:pt idx="1">
                  <c:v>1 to 14</c:v>
                </c:pt>
                <c:pt idx="2">
                  <c:v>15-24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65+</c:v>
                </c:pt>
              </c:strCache>
            </c:strRef>
          </c:cat>
          <c:val>
            <c:numRef>
              <c:f>Sheet1!$D$9:$D$16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2.2999999999999998</c:v>
                </c:pt>
                <c:pt idx="3">
                  <c:v>6.4</c:v>
                </c:pt>
                <c:pt idx="4">
                  <c:v>4.9000000000000004</c:v>
                </c:pt>
                <c:pt idx="5">
                  <c:v>2.8</c:v>
                </c:pt>
                <c:pt idx="6">
                  <c:v>1.4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8A-4A2F-A479-8A45000EEF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909008"/>
        <c:axId val="10789777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Sheet1!$C$8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Sheet1!$A$9:$A$16</c15:sqref>
                        </c15:formulaRef>
                      </c:ext>
                    </c:extLst>
                    <c:strCache>
                      <c:ptCount val="8"/>
                      <c:pt idx="0">
                        <c:v>&lt;1</c:v>
                      </c:pt>
                      <c:pt idx="1">
                        <c:v>1 to 14</c:v>
                      </c:pt>
                      <c:pt idx="2">
                        <c:v>15-24</c:v>
                      </c:pt>
                      <c:pt idx="3">
                        <c:v>25-34</c:v>
                      </c:pt>
                      <c:pt idx="4">
                        <c:v>35-44</c:v>
                      </c:pt>
                      <c:pt idx="5">
                        <c:v>45-54</c:v>
                      </c:pt>
                      <c:pt idx="6">
                        <c:v>55-64</c:v>
                      </c:pt>
                      <c:pt idx="7">
                        <c:v>65+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Sheet1!$C$9:$C$16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9B8A-4A2F-A479-8A45000EEF42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Sheet1!$E$8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Sheet1!$A$9:$A$16</c15:sqref>
                        </c15:formulaRef>
                      </c:ext>
                    </c:extLst>
                    <c:strCache>
                      <c:ptCount val="8"/>
                      <c:pt idx="0">
                        <c:v>&lt;1</c:v>
                      </c:pt>
                      <c:pt idx="1">
                        <c:v>1 to 14</c:v>
                      </c:pt>
                      <c:pt idx="2">
                        <c:v>15-24</c:v>
                      </c:pt>
                      <c:pt idx="3">
                        <c:v>25-34</c:v>
                      </c:pt>
                      <c:pt idx="4">
                        <c:v>35-44</c:v>
                      </c:pt>
                      <c:pt idx="5">
                        <c:v>45-54</c:v>
                      </c:pt>
                      <c:pt idx="6">
                        <c:v>55-64</c:v>
                      </c:pt>
                      <c:pt idx="7">
                        <c:v>65+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Sheet1!$E$9:$E$16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9B8A-4A2F-A479-8A45000EEF42}"/>
                  </c:ext>
                </c:extLst>
              </c15:ser>
            </c15:filteredBarSeries>
          </c:ext>
        </c:extLst>
      </c:barChart>
      <c:catAx>
        <c:axId val="107909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Age Group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897776"/>
        <c:crosses val="autoZero"/>
        <c:auto val="1"/>
        <c:lblAlgn val="ctr"/>
        <c:lblOffset val="100"/>
        <c:noMultiLvlLbl val="0"/>
      </c:catAx>
      <c:valAx>
        <c:axId val="10789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Rate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909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Rate of new HIV diagnoses</a:t>
            </a:r>
            <a:r>
              <a:rPr lang="en-US" sz="1800" b="1" baseline="0"/>
              <a:t> by region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Sheet1!$D$32</c:f>
              <c:strCache>
                <c:ptCount val="1"/>
                <c:pt idx="0">
                  <c:v>Rate per 100,000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Sheet1!$A$33:$A$36</c:f>
              <c:strCache>
                <c:ptCount val="4"/>
                <c:pt idx="0">
                  <c:v>Monterey Peninsula &amp; Big Sur</c:v>
                </c:pt>
                <c:pt idx="1">
                  <c:v>North County</c:v>
                </c:pt>
                <c:pt idx="2">
                  <c:v>Salinas</c:v>
                </c:pt>
                <c:pt idx="3">
                  <c:v>South County</c:v>
                </c:pt>
              </c:strCache>
            </c:strRef>
          </c:cat>
          <c:val>
            <c:numRef>
              <c:f>Sheet1!$D$33:$D$36</c:f>
              <c:numCache>
                <c:formatCode>General</c:formatCode>
                <c:ptCount val="4"/>
                <c:pt idx="0">
                  <c:v>9.1999999999999993</c:v>
                </c:pt>
                <c:pt idx="1">
                  <c:v>9.6</c:v>
                </c:pt>
                <c:pt idx="2">
                  <c:v>13.9</c:v>
                </c:pt>
                <c:pt idx="3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34-4733-AE2F-E30E1E439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3319472"/>
        <c:axId val="20733090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Sheet1!$B$32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Sheet1!$A$33:$A$36</c15:sqref>
                        </c15:formulaRef>
                      </c:ext>
                    </c:extLst>
                    <c:strCache>
                      <c:ptCount val="4"/>
                      <c:pt idx="0">
                        <c:v>Monterey Peninsula &amp; Big Sur</c:v>
                      </c:pt>
                      <c:pt idx="1">
                        <c:v>North County</c:v>
                      </c:pt>
                      <c:pt idx="2">
                        <c:v>Salinas</c:v>
                      </c:pt>
                      <c:pt idx="3">
                        <c:v>South County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Sheet1!$B$33:$B$36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F534-4733-AE2F-E30E1E439C8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Sheet1!$A$33:$A$36</c15:sqref>
                        </c15:formulaRef>
                      </c:ext>
                    </c:extLst>
                    <c:strCache>
                      <c:ptCount val="4"/>
                      <c:pt idx="0">
                        <c:v>Monterey Peninsula &amp; Big Sur</c:v>
                      </c:pt>
                      <c:pt idx="1">
                        <c:v>North County</c:v>
                      </c:pt>
                      <c:pt idx="2">
                        <c:v>Salinas</c:v>
                      </c:pt>
                      <c:pt idx="3">
                        <c:v>South County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Sheet1!$C$33:$C$36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F534-4733-AE2F-E30E1E439C86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Sheet1!$E$32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Sheet1!$A$33:$A$36</c15:sqref>
                        </c15:formulaRef>
                      </c:ext>
                    </c:extLst>
                    <c:strCache>
                      <c:ptCount val="4"/>
                      <c:pt idx="0">
                        <c:v>Monterey Peninsula &amp; Big Sur</c:v>
                      </c:pt>
                      <c:pt idx="1">
                        <c:v>North County</c:v>
                      </c:pt>
                      <c:pt idx="2">
                        <c:v>Salinas</c:v>
                      </c:pt>
                      <c:pt idx="3">
                        <c:v>South County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Sheet1!$E$33:$E$36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F534-4733-AE2F-E30E1E439C86}"/>
                  </c:ext>
                </c:extLst>
              </c15:ser>
            </c15:filteredBarSeries>
          </c:ext>
        </c:extLst>
      </c:barChart>
      <c:catAx>
        <c:axId val="20733194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Region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3309072"/>
        <c:crosses val="autoZero"/>
        <c:auto val="1"/>
        <c:lblAlgn val="ctr"/>
        <c:lblOffset val="100"/>
        <c:noMultiLvlLbl val="0"/>
      </c:catAx>
      <c:valAx>
        <c:axId val="207330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Rate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3319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New</a:t>
            </a:r>
            <a:r>
              <a:rPr lang="en-US" sz="1800" b="1" baseline="0"/>
              <a:t> HIV diagnoses by exposure category</a:t>
            </a: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2"/>
          <c:order val="2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Sheet1!$A$43:$A$46</c:f>
              <c:strCache>
                <c:ptCount val="4"/>
                <c:pt idx="0">
                  <c:v>Men who have sex with men</c:v>
                </c:pt>
                <c:pt idx="1">
                  <c:v>Injection drug use</c:v>
                </c:pt>
                <c:pt idx="2">
                  <c:v>Heterosexual contact</c:v>
                </c:pt>
                <c:pt idx="3">
                  <c:v>No Reported Risk</c:v>
                </c:pt>
              </c:strCache>
            </c:strRef>
          </c:cat>
          <c:val>
            <c:numRef>
              <c:f>Sheet1!$D$43:$D$46</c:f>
              <c:numCache>
                <c:formatCode>0%</c:formatCode>
                <c:ptCount val="4"/>
                <c:pt idx="0">
                  <c:v>0.55000000000000004</c:v>
                </c:pt>
                <c:pt idx="1">
                  <c:v>0.13</c:v>
                </c:pt>
                <c:pt idx="2">
                  <c:v>0.15</c:v>
                </c:pt>
                <c:pt idx="3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61-4B3C-A503-523633FC18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2176576"/>
        <c:axId val="19721703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Sheet1!$A$43:$A$46</c15:sqref>
                        </c15:formulaRef>
                      </c:ext>
                    </c:extLst>
                    <c:strCache>
                      <c:ptCount val="4"/>
                      <c:pt idx="0">
                        <c:v>Men who have sex with men</c:v>
                      </c:pt>
                      <c:pt idx="1">
                        <c:v>Injection drug use</c:v>
                      </c:pt>
                      <c:pt idx="2">
                        <c:v>Heterosexual contact</c:v>
                      </c:pt>
                      <c:pt idx="3">
                        <c:v>No Reported Risk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Sheet1!$B$43:$B$46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DE61-4B3C-A503-523633FC1864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Sheet1!$A$43:$A$46</c15:sqref>
                        </c15:formulaRef>
                      </c:ext>
                    </c:extLst>
                    <c:strCache>
                      <c:ptCount val="4"/>
                      <c:pt idx="0">
                        <c:v>Men who have sex with men</c:v>
                      </c:pt>
                      <c:pt idx="1">
                        <c:v>Injection drug use</c:v>
                      </c:pt>
                      <c:pt idx="2">
                        <c:v>Heterosexual contact</c:v>
                      </c:pt>
                      <c:pt idx="3">
                        <c:v>No Reported Risk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Sheet1!$C$43:$C$46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DE61-4B3C-A503-523633FC1864}"/>
                  </c:ext>
                </c:extLst>
              </c15:ser>
            </c15:filteredBarSeries>
          </c:ext>
        </c:extLst>
      </c:barChart>
      <c:catAx>
        <c:axId val="1972176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2170336"/>
        <c:crosses val="autoZero"/>
        <c:auto val="1"/>
        <c:lblAlgn val="ctr"/>
        <c:lblOffset val="100"/>
        <c:noMultiLvlLbl val="0"/>
      </c:catAx>
      <c:valAx>
        <c:axId val="1972170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2176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1172-BAA2-47F3-A2A0-0F51FD6E8D67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Prevent. Detect. Respond.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650D-E838-41B7-BF8B-C1F8DD3BFB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D37F49D1-B248-84DF-AC8A-8465349911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706" y="6215260"/>
            <a:ext cx="673849" cy="66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65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61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1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6DBCD-9F71-5321-F7E9-2F2D4E606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34DCC6-FBBB-1FE7-9305-E62B91F33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6476D-4E1A-9E3C-68D3-D0797F128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1172-BAA2-47F3-A2A0-0F51FD6E8D67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141D9-B8C8-89FF-459C-C33EEE9D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Prevent. Detect. Respond.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91304-BA62-CF52-3424-57D9FB50C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650D-E838-41B7-BF8B-C1F8DD3BFB6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7C7E2A-C96B-D022-6C92-A2B03B8704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706" y="6215260"/>
            <a:ext cx="673849" cy="66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432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FD18B-AC17-C816-2EEF-8834E5B73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7DED2-713B-2011-A99B-D57B3BFEC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0D0FD-CC51-9CC0-19EF-1315C988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1172-BAA2-47F3-A2A0-0F51FD6E8D67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6BFB2-FD72-1123-437E-28A9F0BD8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9F85F-B695-0786-D0F6-544FEB89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650D-E838-41B7-BF8B-C1F8DD3BFB6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8E3FE3-6757-0378-46BC-ECEF29175D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0652" y="6198357"/>
            <a:ext cx="630758" cy="626553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A050FE6-B848-535E-D784-AF8D48D48C63}"/>
              </a:ext>
            </a:extLst>
          </p:cNvPr>
          <p:cNvSpPr txBox="1">
            <a:spLocks/>
          </p:cNvSpPr>
          <p:nvPr userDrawn="1"/>
        </p:nvSpPr>
        <p:spPr>
          <a:xfrm>
            <a:off x="161841" y="6459784"/>
            <a:ext cx="112888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b="1" i="1" kern="1200" cap="none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i="0" dirty="0"/>
              <a:t>Monterey County Health Department, Public Health Bureau</a:t>
            </a:r>
          </a:p>
          <a:p>
            <a:pPr algn="r"/>
            <a:r>
              <a:rPr lang="en-US" b="1" i="1" baseline="0" dirty="0"/>
              <a:t>Prevent. Detect. Respond.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374842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ECB8E-957C-7731-3412-D176D12CB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F29E8-8AD6-2887-C0FE-F30D6C8FB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A7690-E97D-6ADB-8827-ACC63881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EE777-4329-BC2D-20AD-2050090E2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F08BC-F9AE-AA5D-4567-F6E873FA9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13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3149E-44B2-F220-1690-E82FD2ADA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A54E-EAD7-05E5-1120-D9FCA300A0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6DDD2-F7DE-8B63-C4E2-3D19E5416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23683-23E4-5E8A-6A99-3538CD22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2C497-0E6E-9F73-CFCF-FA71D004E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2A83D-1632-53D4-E0A7-AD6341945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99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FD613-AEFC-9C67-B97E-046857C6F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E6042-2A41-EEFA-AADA-A285DE7E6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B026BA-E402-5767-498C-5CF40C89C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93DF3-8849-8638-8BFB-93A517098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5C170F-C490-A315-A0A9-C2CA82FD93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C9796A-90ED-A2A3-256C-89FA735E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1172-BAA2-47F3-A2A0-0F51FD6E8D67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AB73DC-FEFD-941B-BDB0-492124DA3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4156FA-487F-0CAE-22D2-9A37971E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Monterey County Health Department, Public Health Bureau</a:t>
            </a:r>
          </a:p>
          <a:p>
            <a:r>
              <a:rPr lang="en-US" i="1"/>
              <a:t>Prevent. Detect. Respond.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61FA74B-25E1-F52A-70A3-AED4D54DE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6377" y="6168751"/>
            <a:ext cx="703585" cy="69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79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C9290-0F53-6F07-0052-3B1F57133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45126-2BF7-A76C-0852-F26CE143D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F3FE8-904D-F2C2-E066-6AB2A366F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08CDE6-1792-F3FD-7C10-7F4E406DE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553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B2A08D-8AA1-4971-D45F-A602A24E8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39DB6-9180-829F-B834-AF4A90DF5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C6468-8D3E-24C2-4E79-356D89232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6ECB6-5E83-89F5-57E5-95A376FAC52F}"/>
              </a:ext>
            </a:extLst>
          </p:cNvPr>
          <p:cNvSpPr txBox="1">
            <a:spLocks/>
          </p:cNvSpPr>
          <p:nvPr userDrawn="1"/>
        </p:nvSpPr>
        <p:spPr>
          <a:xfrm>
            <a:off x="65023" y="6416752"/>
            <a:ext cx="112888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b="1" i="1" kern="1200" cap="none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i="0" dirty="0"/>
              <a:t>Monterey County Health Department, Public Health Bureau</a:t>
            </a:r>
          </a:p>
          <a:p>
            <a:pPr algn="r"/>
            <a:r>
              <a:rPr lang="en-US" b="1" i="1" baseline="0" dirty="0"/>
              <a:t>Prevent. Detect. Respond.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i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DC27E5-E945-F488-E148-ACA1212EEB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85222" y="6196967"/>
            <a:ext cx="634039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433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E77D0-F211-07CD-5580-EB9EF30BC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66D6C-FF04-1E9A-C0A3-08BE9033B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806588-D05F-B72D-CF0E-17873BE9B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1334E-6EB2-568D-AFC4-875657C1D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54BFF-F911-1BD9-62C7-9F8C13AF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03873D-8602-F1A0-9036-3864961AE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7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1172-BAA2-47F3-A2A0-0F51FD6E8D67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4650D-E838-41B7-BF8B-C1F8DD3BFB6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13D7E5-F26F-97A7-54FB-66D765B36B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0652" y="6198357"/>
            <a:ext cx="630758" cy="626553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AAACB14-2980-C152-6740-26E0CDD564F8}"/>
              </a:ext>
            </a:extLst>
          </p:cNvPr>
          <p:cNvSpPr txBox="1">
            <a:spLocks/>
          </p:cNvSpPr>
          <p:nvPr userDrawn="1"/>
        </p:nvSpPr>
        <p:spPr>
          <a:xfrm>
            <a:off x="161841" y="6459784"/>
            <a:ext cx="112888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b="1" i="1" kern="1200" cap="none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i="0" dirty="0"/>
              <a:t>Monterey County Health Department, Public Health Bureau</a:t>
            </a:r>
          </a:p>
          <a:p>
            <a:pPr algn="r"/>
            <a:r>
              <a:rPr lang="en-US" b="1" i="1" baseline="0" dirty="0"/>
              <a:t>Prevent. Detect. Respond.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472283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A00BB-1633-4BDF-223B-0C85DB825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7DC17C-0742-4384-A715-8222773BA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BEFF19-EF95-90B8-DAF3-7046BD38C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303DF-C1CC-5BCD-2C92-7361D451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4DA26-78BC-E90B-EEC0-1CADC1D3F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15EA9-BF29-6921-0B18-69115CC12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0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895F-7BA4-BC13-54E0-3FA0B63E4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D2E396-6028-CAC7-85AD-4CAFD79F2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E44A9-3488-0669-F46E-326DF494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A1428-A10A-7A55-6FB4-E781B7C32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EF1F7-0DB7-EF8C-2925-6B36C3C4C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43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EC1680-145B-E976-6BA0-387A161CC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F6E32A-14F3-604C-2F09-51919EFFB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0A85-85C8-3566-DEED-42C82844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3C1F7-0482-BC27-DAA5-A768CDF2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B103B-460C-4AA7-461D-92E19BC0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8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03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1172-BAA2-47F3-A2A0-0F51FD6E8D67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Monterey County Health Department, Public Health Bureau</a:t>
            </a:r>
          </a:p>
          <a:p>
            <a:r>
              <a:rPr lang="en-US" i="1"/>
              <a:t>Prevent. Detect. Respond.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21786C8-78BA-D922-A3AE-BC1854E66F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6377" y="6168751"/>
            <a:ext cx="703585" cy="69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7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EE08187-97C1-C2B9-66D4-766DCF66BFC6}"/>
              </a:ext>
            </a:extLst>
          </p:cNvPr>
          <p:cNvSpPr txBox="1">
            <a:spLocks/>
          </p:cNvSpPr>
          <p:nvPr userDrawn="1"/>
        </p:nvSpPr>
        <p:spPr>
          <a:xfrm>
            <a:off x="65023" y="6416752"/>
            <a:ext cx="112888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b="1" i="1" kern="1200" cap="none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i="0" dirty="0"/>
              <a:t>Monterey County Health Department, Public Health Bureau</a:t>
            </a:r>
          </a:p>
          <a:p>
            <a:pPr algn="r"/>
            <a:r>
              <a:rPr lang="en-US" b="1" i="1" baseline="0" dirty="0"/>
              <a:t>Prevent. Detect. Respond.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i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34530D-97B1-0E81-8D82-9D5DBBADE7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85222" y="6196967"/>
            <a:ext cx="634039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93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0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13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692FC52-ED4C-496D-85C8-C8D4772F136C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0D1608E-4198-4376-BFBE-981E6B1BFC0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86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9E6848-14C5-6EF4-7171-E15F154D1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CB3643-6718-0DA1-E070-08C930F4F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747FB-2B18-CA2C-6F81-596C42173D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2FC52-ED4C-496D-85C8-C8D4772F136C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F8BED-144F-4E47-9CE7-BEFF9B235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17F6D-5C9C-8050-AFEB-8236A9076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1608E-4198-4376-BFBE-981E6B1BF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1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MCHDEpi@co.monterey.ca.us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B9DAB-CCE5-36A0-0505-0C1D9AFC38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HIV Planning </a:t>
            </a:r>
            <a:r>
              <a:rPr lang="en-US" dirty="0"/>
              <a:t>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582518-DB7F-84EA-803C-C9C639A83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3480" y="4422710"/>
            <a:ext cx="9906000" cy="1875454"/>
          </a:xfrm>
        </p:spPr>
        <p:txBody>
          <a:bodyPr>
            <a:normAutofit/>
          </a:bodyPr>
          <a:lstStyle/>
          <a:p>
            <a:r>
              <a:rPr lang="en-US" dirty="0"/>
              <a:t>April 28, 2023</a:t>
            </a:r>
          </a:p>
          <a:p>
            <a:endParaRPr lang="en-US" sz="1100" dirty="0"/>
          </a:p>
          <a:p>
            <a:r>
              <a:rPr lang="en-US" dirty="0"/>
              <a:t>Brandon Gates, Public Health Program Manager</a:t>
            </a:r>
          </a:p>
          <a:p>
            <a:r>
              <a:rPr lang="en-US" dirty="0"/>
              <a:t>Diksha Ramnani, Supervising Public Health Epidemiologist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43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930D-8CF9-30EC-6276-AD1497C8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Syphilis – Preliminary Demographic Data (2022-Present)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C6A24D-8462-DFF1-F73B-458AD65FF1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989" y="1827602"/>
            <a:ext cx="4850685" cy="447939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A783B9-7A61-7069-42B4-0F02A7AA0C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5893" y="1827602"/>
            <a:ext cx="4714312" cy="449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368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5AA53-BA8C-4125-C46C-0ECDD457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Monkeypox (MPOX) - California</a:t>
            </a:r>
          </a:p>
        </p:txBody>
      </p:sp>
      <p:pic>
        <p:nvPicPr>
          <p:cNvPr id="14" name="Content Placeholder 13" descr="Chart, histogram&#10;&#10;Description automatically generated">
            <a:extLst>
              <a:ext uri="{FF2B5EF4-FFF2-40B4-BE49-F238E27FC236}">
                <a16:creationId xmlns:a16="http://schemas.microsoft.com/office/drawing/2014/main" id="{6C733144-DA9A-B187-BFE9-43A61E4E3F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20" y="1905416"/>
            <a:ext cx="7671913" cy="33211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B21842-EB15-DF0F-4583-9361BF590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3678" y="737738"/>
            <a:ext cx="1033155" cy="538252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6DF3C3E-B92A-E967-5E5A-11DC202E6C1E}"/>
              </a:ext>
            </a:extLst>
          </p:cNvPr>
          <p:cNvSpPr txBox="1"/>
          <p:nvPr/>
        </p:nvSpPr>
        <p:spPr>
          <a:xfrm>
            <a:off x="3062186" y="6023651"/>
            <a:ext cx="69980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Reference: https://www.cdph.ca.gov/Programs/CID/DCDC/Pages/Mpox-Data.aspx</a:t>
            </a:r>
          </a:p>
        </p:txBody>
      </p:sp>
    </p:spTree>
    <p:extLst>
      <p:ext uri="{BB962C8B-B14F-4D97-AF65-F5344CB8AC3E}">
        <p14:creationId xmlns:p14="http://schemas.microsoft.com/office/powerpoint/2010/main" val="3605991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5AA53-BA8C-4125-C46C-0ECDD457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Monkeypox (MPOX) - California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D846EA0-86F3-E319-8AC8-E4E69D311F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1343" y="1823160"/>
            <a:ext cx="3775726" cy="2226325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CBA719-0C90-A6EC-6E5B-E51EE3BBEF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1343" y="4153947"/>
            <a:ext cx="3795993" cy="20975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50A58FB-AB3A-1604-B55E-6CD51A86FD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407298"/>
            <a:ext cx="4002695" cy="306555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B529FDF-7478-401B-B51C-BDECD167B700}"/>
              </a:ext>
            </a:extLst>
          </p:cNvPr>
          <p:cNvSpPr txBox="1"/>
          <p:nvPr/>
        </p:nvSpPr>
        <p:spPr>
          <a:xfrm>
            <a:off x="5807073" y="5911959"/>
            <a:ext cx="4580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Reference: https://www.cdph.ca.gov/Programs/CID/DCDC/Pages/Mpox-Data.aspx</a:t>
            </a:r>
          </a:p>
        </p:txBody>
      </p:sp>
    </p:spTree>
    <p:extLst>
      <p:ext uri="{BB962C8B-B14F-4D97-AF65-F5344CB8AC3E}">
        <p14:creationId xmlns:p14="http://schemas.microsoft.com/office/powerpoint/2010/main" val="355062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44CB7-6D5B-B38E-C2B3-5A04FD873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MPOX – Monterey County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79617942-A0F6-C990-9F9D-E16AE5E2D0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8998" y="1830525"/>
            <a:ext cx="6794004" cy="4466136"/>
          </a:xfrm>
        </p:spPr>
      </p:pic>
    </p:spTree>
    <p:extLst>
      <p:ext uri="{BB962C8B-B14F-4D97-AF65-F5344CB8AC3E}">
        <p14:creationId xmlns:p14="http://schemas.microsoft.com/office/powerpoint/2010/main" val="1003545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9F26C-EA68-1B1A-390B-3BAA93C7D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MPOX - Vaccination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7E43C44-8415-2EB8-96F9-258B42276D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0264" y="1842358"/>
            <a:ext cx="7605172" cy="448364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87E22F-0859-76A4-BA22-27C710177F74}"/>
              </a:ext>
            </a:extLst>
          </p:cNvPr>
          <p:cNvSpPr txBox="1"/>
          <p:nvPr/>
        </p:nvSpPr>
        <p:spPr>
          <a:xfrm>
            <a:off x="968829" y="2155595"/>
            <a:ext cx="2289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916</a:t>
            </a:r>
            <a:r>
              <a:rPr lang="en-US" dirty="0"/>
              <a:t> doses of </a:t>
            </a:r>
            <a:r>
              <a:rPr lang="en-US" dirty="0" err="1"/>
              <a:t>Jynneos</a:t>
            </a:r>
            <a:r>
              <a:rPr lang="en-US" dirty="0"/>
              <a:t> administered in Monterey County</a:t>
            </a:r>
          </a:p>
        </p:txBody>
      </p:sp>
    </p:spTree>
    <p:extLst>
      <p:ext uri="{BB962C8B-B14F-4D97-AF65-F5344CB8AC3E}">
        <p14:creationId xmlns:p14="http://schemas.microsoft.com/office/powerpoint/2010/main" val="3587201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0FE4-97CB-E48F-5661-177E58F4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HIV – Overall Trends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0FC7321-451F-EC5A-2715-8C054AC18C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77269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A5BA50D-B729-F090-C06B-F564E03E4D33}"/>
              </a:ext>
            </a:extLst>
          </p:cNvPr>
          <p:cNvSpPr txBox="1"/>
          <p:nvPr/>
        </p:nvSpPr>
        <p:spPr>
          <a:xfrm>
            <a:off x="1372782" y="6058331"/>
            <a:ext cx="19656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*2022 data are provisional</a:t>
            </a:r>
          </a:p>
        </p:txBody>
      </p:sp>
    </p:spTree>
    <p:extLst>
      <p:ext uri="{BB962C8B-B14F-4D97-AF65-F5344CB8AC3E}">
        <p14:creationId xmlns:p14="http://schemas.microsoft.com/office/powerpoint/2010/main" val="416914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0FE4-97CB-E48F-5661-177E58F4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HIV – Demographic Data (2018 – 2020)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32774D0-EE63-B2AD-9BD9-B26A5EB3F2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135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022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0FE4-97CB-E48F-5661-177E58F4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HIV – Demographic Data (2018 – 2020)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FC661404-50C1-A690-C411-461274C154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74436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834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0FE4-97CB-E48F-5661-177E58F40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HIV – Demographic Data (2018 – 2020)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8376A3D-9D3C-1DF3-4E0C-B804CBC40D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25453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65B8F31-A0E2-A19A-0086-0F7879B2E9CA}"/>
              </a:ext>
            </a:extLst>
          </p:cNvPr>
          <p:cNvSpPr txBox="1"/>
          <p:nvPr/>
        </p:nvSpPr>
        <p:spPr>
          <a:xfrm>
            <a:off x="1164284" y="6063808"/>
            <a:ext cx="54425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*will not </a:t>
            </a:r>
            <a:r>
              <a:rPr lang="en-US" sz="1200" dirty="0"/>
              <a:t>sum</a:t>
            </a:r>
            <a:r>
              <a:rPr lang="en-US" sz="1100" dirty="0"/>
              <a:t> to 100% because individuals could report multiple risk behaviors.</a:t>
            </a:r>
          </a:p>
        </p:txBody>
      </p:sp>
    </p:spTree>
    <p:extLst>
      <p:ext uri="{BB962C8B-B14F-4D97-AF65-F5344CB8AC3E}">
        <p14:creationId xmlns:p14="http://schemas.microsoft.com/office/powerpoint/2010/main" val="345573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8468E-102F-ECA3-6213-F04284F3E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2943"/>
            <a:ext cx="10515600" cy="23207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For Questions:</a:t>
            </a:r>
          </a:p>
          <a:p>
            <a:pPr marL="0" indent="0" algn="ctr">
              <a:buNone/>
            </a:pPr>
            <a:r>
              <a:rPr lang="en-US" dirty="0"/>
              <a:t>Epidemiology &amp; Surveillance Unit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MCHDEpi@co.monterey.ca.us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831-755-4698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28468E-0C48-0419-E209-7704C4F7F820}"/>
              </a:ext>
            </a:extLst>
          </p:cNvPr>
          <p:cNvSpPr txBox="1"/>
          <p:nvPr/>
        </p:nvSpPr>
        <p:spPr>
          <a:xfrm>
            <a:off x="5172029" y="4443813"/>
            <a:ext cx="1847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45181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7D942-0B7E-A8A6-B9C8-39439FD8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34548"/>
          </a:xfrm>
        </p:spPr>
        <p:txBody>
          <a:bodyPr/>
          <a:lstStyle/>
          <a:p>
            <a:r>
              <a:rPr lang="en-US" dirty="0"/>
              <a:t>Chlamydia – Overall Trends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145C69-3F49-04D1-0A87-270D8B09AA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645772"/>
              </p:ext>
            </p:extLst>
          </p:nvPr>
        </p:nvGraphicFramePr>
        <p:xfrm>
          <a:off x="1328017" y="2108593"/>
          <a:ext cx="1440820" cy="374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9594">
                  <a:extLst>
                    <a:ext uri="{9D8B030D-6E8A-4147-A177-3AD203B41FA5}">
                      <a16:colId xmlns:a16="http://schemas.microsoft.com/office/drawing/2014/main" val="1015471828"/>
                    </a:ext>
                  </a:extLst>
                </a:gridCol>
                <a:gridCol w="691226">
                  <a:extLst>
                    <a:ext uri="{9D8B030D-6E8A-4147-A177-3AD203B41FA5}">
                      <a16:colId xmlns:a16="http://schemas.microsoft.com/office/drawing/2014/main" val="3894390573"/>
                    </a:ext>
                  </a:extLst>
                </a:gridCol>
              </a:tblGrid>
              <a:tr h="445673">
                <a:tc>
                  <a:txBody>
                    <a:bodyPr/>
                    <a:lstStyle/>
                    <a:p>
                      <a:r>
                        <a:rPr lang="en-US" sz="1200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Case 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047271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801733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306369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1683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914854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086443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587958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987298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2239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357920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18057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681332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2203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024526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2208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559656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703820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37C22310-3B04-19A7-3D52-37E738940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0828" y="1940768"/>
            <a:ext cx="7804852" cy="430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94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930D-8CF9-30EC-6276-AD1497C8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Chlamydia – Demographic Data (2019-2021)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73ABE0B-6D23-904C-EB5B-FDFD965EA0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118" y="1836933"/>
            <a:ext cx="5985120" cy="4464072"/>
          </a:xfr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02545A3-A3D3-86DE-BDAE-A915017EC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238" y="2099612"/>
            <a:ext cx="5367510" cy="393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92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930D-8CF9-30EC-6276-AD1497C8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Chlamydia – Preliminary Demographic Data (2022-Present)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69FCB3-FC2A-818D-41F7-C2B9EAC2B3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037" y="1827603"/>
            <a:ext cx="5418963" cy="44698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CF2623-CAE4-2FBE-DCA2-9FD6144F0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3304" y="1973230"/>
            <a:ext cx="4608365" cy="417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850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D603D-637E-C6E6-ACED-29771F53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02915"/>
          </a:xfrm>
        </p:spPr>
        <p:txBody>
          <a:bodyPr/>
          <a:lstStyle/>
          <a:p>
            <a:r>
              <a:rPr lang="en-US" dirty="0"/>
              <a:t>Gonorrhea – Overall Trends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FE8C3A2-D57A-EF1A-F929-2727B3E396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374039"/>
              </p:ext>
            </p:extLst>
          </p:nvPr>
        </p:nvGraphicFramePr>
        <p:xfrm>
          <a:off x="1096963" y="1846263"/>
          <a:ext cx="1440820" cy="374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9594">
                  <a:extLst>
                    <a:ext uri="{9D8B030D-6E8A-4147-A177-3AD203B41FA5}">
                      <a16:colId xmlns:a16="http://schemas.microsoft.com/office/drawing/2014/main" val="1015471828"/>
                    </a:ext>
                  </a:extLst>
                </a:gridCol>
                <a:gridCol w="691226">
                  <a:extLst>
                    <a:ext uri="{9D8B030D-6E8A-4147-A177-3AD203B41FA5}">
                      <a16:colId xmlns:a16="http://schemas.microsoft.com/office/drawing/2014/main" val="3894390573"/>
                    </a:ext>
                  </a:extLst>
                </a:gridCol>
              </a:tblGrid>
              <a:tr h="445673">
                <a:tc>
                  <a:txBody>
                    <a:bodyPr/>
                    <a:lstStyle/>
                    <a:p>
                      <a:r>
                        <a:rPr lang="en-US" sz="1200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Case 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047271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801733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306369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914854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086443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587958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987298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357920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18057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681332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024526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559656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703820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3D03D4E-AA97-79A5-7E5C-9E3790F65A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775" y="1846262"/>
            <a:ext cx="7704299" cy="439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98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930D-8CF9-30EC-6276-AD1497C8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Gonorrhea – Demographic Data (2019-2021)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AC95FF-AE26-1BC7-647A-D4ED136F2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0" y="1837072"/>
            <a:ext cx="5173752" cy="4376108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A5122D0-A515-4E20-E730-69931C981F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2705" y="1837072"/>
            <a:ext cx="4878340" cy="4414597"/>
          </a:xfrm>
        </p:spPr>
      </p:pic>
    </p:spTree>
    <p:extLst>
      <p:ext uri="{BB962C8B-B14F-4D97-AF65-F5344CB8AC3E}">
        <p14:creationId xmlns:p14="http://schemas.microsoft.com/office/powerpoint/2010/main" val="149896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930D-8CF9-30EC-6276-AD1497C8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Gonorrhea – Preliminary Demographic Data (2022-Present)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04990C-18D7-DA73-59C8-20E576F9A3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6020" y="1818271"/>
            <a:ext cx="5399980" cy="448914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E948CB-4D54-ECB2-9C4E-3467BEFF6F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5343" y="1835996"/>
            <a:ext cx="4454192" cy="447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90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EF87F-F352-95F1-1142-8890B494D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Stage Syphilis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DFC3B63-1F26-BE57-E403-2C674B7EE3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638656"/>
              </p:ext>
            </p:extLst>
          </p:nvPr>
        </p:nvGraphicFramePr>
        <p:xfrm>
          <a:off x="1096963" y="1846263"/>
          <a:ext cx="1440820" cy="374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9594">
                  <a:extLst>
                    <a:ext uri="{9D8B030D-6E8A-4147-A177-3AD203B41FA5}">
                      <a16:colId xmlns:a16="http://schemas.microsoft.com/office/drawing/2014/main" val="1015471828"/>
                    </a:ext>
                  </a:extLst>
                </a:gridCol>
                <a:gridCol w="691226">
                  <a:extLst>
                    <a:ext uri="{9D8B030D-6E8A-4147-A177-3AD203B41FA5}">
                      <a16:colId xmlns:a16="http://schemas.microsoft.com/office/drawing/2014/main" val="3894390573"/>
                    </a:ext>
                  </a:extLst>
                </a:gridCol>
              </a:tblGrid>
              <a:tr h="445673">
                <a:tc>
                  <a:txBody>
                    <a:bodyPr/>
                    <a:lstStyle/>
                    <a:p>
                      <a:r>
                        <a:rPr lang="en-US" sz="1200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Case 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047271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801733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306369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914854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086443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587958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987298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357920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18057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681332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024526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559656"/>
                  </a:ext>
                </a:extLst>
              </a:tr>
              <a:tr h="258403">
                <a:tc>
                  <a:txBody>
                    <a:bodyPr/>
                    <a:lstStyle/>
                    <a:p>
                      <a:r>
                        <a:rPr lang="en-US" sz="12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703820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52566F1-7424-CBC0-0874-BC49189DF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307" y="1798179"/>
            <a:ext cx="7781730" cy="441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440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930D-8CF9-30EC-6276-AD1497C8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Syphilis – Demographic Data (2019-2021)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576819-ED44-02CA-A458-728A9007B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464" y="1773400"/>
            <a:ext cx="5799024" cy="4565718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53DEDDF-2BB4-784C-F2FB-1392475600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7280" y="1773400"/>
            <a:ext cx="4637126" cy="4431944"/>
          </a:xfrm>
        </p:spPr>
      </p:pic>
    </p:spTree>
    <p:extLst>
      <p:ext uri="{BB962C8B-B14F-4D97-AF65-F5344CB8AC3E}">
        <p14:creationId xmlns:p14="http://schemas.microsoft.com/office/powerpoint/2010/main" val="6001570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3090</TotalTime>
  <Words>352</Words>
  <Application>Microsoft Office PowerPoint</Application>
  <PresentationFormat>Widescreen</PresentationFormat>
  <Paragraphs>121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Retrospect</vt:lpstr>
      <vt:lpstr>Office Theme</vt:lpstr>
      <vt:lpstr>HIV Planning Group</vt:lpstr>
      <vt:lpstr>Chlamydia – Overall Trends</vt:lpstr>
      <vt:lpstr>Chlamydia – Demographic Data (2019-2021)</vt:lpstr>
      <vt:lpstr>Chlamydia – Preliminary Demographic Data (2022-Present)</vt:lpstr>
      <vt:lpstr>Gonorrhea – Overall Trends</vt:lpstr>
      <vt:lpstr>Gonorrhea – Demographic Data (2019-2021)</vt:lpstr>
      <vt:lpstr>Gonorrhea – Preliminary Demographic Data (2022-Present)</vt:lpstr>
      <vt:lpstr>Early Stage Syphilis </vt:lpstr>
      <vt:lpstr>Syphilis – Demographic Data (2019-2021)</vt:lpstr>
      <vt:lpstr>Syphilis – Preliminary Demographic Data (2022-Present)</vt:lpstr>
      <vt:lpstr>Monkeypox (MPOX) - California</vt:lpstr>
      <vt:lpstr>Monkeypox (MPOX) - California</vt:lpstr>
      <vt:lpstr>MPOX – Monterey County</vt:lpstr>
      <vt:lpstr>MPOX - Vaccination</vt:lpstr>
      <vt:lpstr>HIV – Overall Trends</vt:lpstr>
      <vt:lpstr>HIV – Demographic Data (2018 – 2020)</vt:lpstr>
      <vt:lpstr>HIV – Demographic Data (2018 – 2020)</vt:lpstr>
      <vt:lpstr>HIV – Demographic Data (2018 – 2020)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Group</dc:title>
  <dc:creator>Ramnani, Diksha</dc:creator>
  <cp:lastModifiedBy>Ramnani, Diksha</cp:lastModifiedBy>
  <cp:revision>3</cp:revision>
  <dcterms:created xsi:type="dcterms:W3CDTF">2023-04-25T20:53:42Z</dcterms:created>
  <dcterms:modified xsi:type="dcterms:W3CDTF">2023-04-28T15:47:07Z</dcterms:modified>
</cp:coreProperties>
</file>