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AA76A-34E9-6EC5-D921-CE4D2B1064BD}" v="3" dt="2020-06-18T23:38:44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0DAA76A-34E9-6EC5-D921-CE4D2B1064BD}"/>
    <pc:docChg chg="modSld">
      <pc:chgData name="" userId="" providerId="" clId="Web-{90DAA76A-34E9-6EC5-D921-CE4D2B1064BD}" dt="2020-06-18T23:38:44.457" v="2" actId="1076"/>
      <pc:docMkLst>
        <pc:docMk/>
      </pc:docMkLst>
      <pc:sldChg chg="modSp">
        <pc:chgData name="" userId="" providerId="" clId="Web-{90DAA76A-34E9-6EC5-D921-CE4D2B1064BD}" dt="2020-06-18T23:38:44.457" v="2" actId="1076"/>
        <pc:sldMkLst>
          <pc:docMk/>
          <pc:sldMk cId="0" sldId="258"/>
        </pc:sldMkLst>
        <pc:picChg chg="mod">
          <ac:chgData name="" userId="" providerId="" clId="Web-{90DAA76A-34E9-6EC5-D921-CE4D2B1064BD}" dt="2020-06-18T23:38:44.457" v="2" actId="1076"/>
          <ac:picMkLst>
            <pc:docMk/>
            <pc:sldMk cId="0" sldId="258"/>
            <ac:picMk id="10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13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7038" y="457200"/>
            <a:ext cx="62484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857375" y="4086225"/>
            <a:ext cx="84772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EE599"/>
                </a:solidFill>
                <a:latin typeface="Calibri"/>
                <a:ea typeface="Calibri"/>
                <a:cs typeface="Calibri"/>
                <a:sym typeface="Calibri"/>
              </a:rPr>
              <a:t>Part 3: Composting</a:t>
            </a:r>
            <a:endParaRPr sz="7200" b="1" i="0" u="none" strike="noStrike" cap="none">
              <a:solidFill>
                <a:srgbClr val="FE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 rot="-5400000">
            <a:off x="11268075" y="5934075"/>
            <a:ext cx="914400" cy="9144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5400000">
            <a:off x="0" y="0"/>
            <a:ext cx="914400" cy="9144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38" y="5638800"/>
            <a:ext cx="1228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6200" y="621030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remember to use arrows to navigate.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 descr="Trash Cans at Costco | TheInvertedFan | Flick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25542" cy="652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 descr="050811 | For use in my blog on May 8, 2011. dennissylvesterh… | Flick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-460"/>
          <a:stretch/>
        </p:blipFill>
        <p:spPr>
          <a:xfrm>
            <a:off x="4695879" y="-36789"/>
            <a:ext cx="7562219" cy="689478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-1102552" y="4868986"/>
            <a:ext cx="6830646" cy="2221518"/>
          </a:xfrm>
          <a:prstGeom prst="flowChartTerminator">
            <a:avLst/>
          </a:prstGeom>
          <a:solidFill>
            <a:srgbClr val="92D050"/>
          </a:solidFill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0" y="5123412"/>
            <a:ext cx="5584875" cy="125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en-US" sz="4320" b="1" u="sng">
                <a:solidFill>
                  <a:schemeClr val="lt1"/>
                </a:solidFill>
              </a:rPr>
              <a:t>These Are Compost Bins</a:t>
            </a:r>
            <a:br>
              <a:rPr lang="en-US" sz="3959">
                <a:solidFill>
                  <a:schemeClr val="lt1"/>
                </a:solidFill>
              </a:rPr>
            </a:br>
            <a:br>
              <a:rPr lang="en-US" sz="3240">
                <a:solidFill>
                  <a:schemeClr val="lt1"/>
                </a:solidFill>
              </a:rPr>
            </a:br>
            <a:endParaRPr sz="3959"/>
          </a:p>
        </p:txBody>
      </p:sp>
      <p:sp>
        <p:nvSpPr>
          <p:cNvPr id="196" name="Google Shape;196;p22"/>
          <p:cNvSpPr txBox="1"/>
          <p:nvPr/>
        </p:nvSpPr>
        <p:spPr>
          <a:xfrm>
            <a:off x="-66676" y="5619834"/>
            <a:ext cx="5584875" cy="132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30"/>
              <a:buFont typeface="Calibri"/>
              <a:buNone/>
            </a:pPr>
            <a:br>
              <a:rPr lang="en-US" sz="36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you put food you don’t eat in the compost bins, it can be used to make new compost.</a:t>
            </a:r>
            <a:br>
              <a:rPr lang="en-US" sz="29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/>
          <p:nvPr/>
        </p:nvSpPr>
        <p:spPr>
          <a:xfrm rot="-2961550">
            <a:off x="254895" y="319022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 rot="-2961550">
            <a:off x="5675981" y="1842019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/>
          <p:nvPr/>
        </p:nvSpPr>
        <p:spPr>
          <a:xfrm rot="2605292">
            <a:off x="3656037" y="338309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 rot="2605292">
            <a:off x="11474035" y="1847795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 rot="7852113">
            <a:off x="3508433" y="3735558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 rot="7852113">
            <a:off x="11331575" y="4743430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/>
          <p:nvPr/>
        </p:nvSpPr>
        <p:spPr>
          <a:xfrm rot="-8198254">
            <a:off x="536481" y="3795551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/>
          <p:nvPr/>
        </p:nvSpPr>
        <p:spPr>
          <a:xfrm rot="-8198254">
            <a:off x="5371995" y="4762004"/>
            <a:ext cx="695401" cy="117676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44450" cap="flat" cmpd="sng">
            <a:solidFill>
              <a:srgbClr val="1573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 descr="House Home Building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410827" y="459208"/>
            <a:ext cx="4223696" cy="447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15"/>
              <a:buNone/>
            </a:pPr>
            <a:r>
              <a:rPr lang="en-US" sz="3315"/>
              <a:t>You Can Start Composting At Home or Apartment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Ask your parents or teacher for help.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There are lots of great videos and instructions on how to compost on the internet.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The compost pile can be small or big and you can choose.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Good Luck!</a:t>
            </a:r>
            <a:endParaRPr/>
          </a:p>
          <a:p>
            <a:pPr marL="228600" lvl="0" indent="-13144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endParaRPr sz="1530"/>
          </a:p>
        </p:txBody>
      </p:sp>
      <p:pic>
        <p:nvPicPr>
          <p:cNvPr id="211" name="Google Shape;2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6800" y="5776171"/>
            <a:ext cx="515203" cy="3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 r="9259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4">
            <a:alphaModFix/>
          </a:blip>
          <a:srcRect r="14728"/>
          <a:stretch/>
        </p:blipFill>
        <p:spPr>
          <a:xfrm>
            <a:off x="3466214" y="550975"/>
            <a:ext cx="8725786" cy="5756049"/>
          </a:xfrm>
          <a:custGeom>
            <a:avLst/>
            <a:gdLst/>
            <a:ahLst/>
            <a:cxnLst/>
            <a:rect l="l" t="t" r="r" b="b"/>
            <a:pathLst>
              <a:path w="8725786" h="5756049" extrusionOk="0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4384" y="3648"/>
            <a:ext cx="4214969" cy="221239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 3 has been Completed.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0" y="3933825"/>
            <a:ext cx="4248150" cy="1569660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Move on to Part 4: Illegal Dumping &amp; Litter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0" y="0"/>
            <a:ext cx="1221089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2CC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8849" y="10"/>
            <a:ext cx="6332046" cy="685798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83059" y="2000008"/>
            <a:ext cx="5712941" cy="4465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Composting to divert organic waste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What compost 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How composting works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Examples of compostable waste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Benefits of composting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How to compost at home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83059" y="392238"/>
            <a:ext cx="47444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The next slides will cover: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1042435" y="3969229"/>
            <a:ext cx="4529026" cy="2006718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5374" y="844421"/>
            <a:ext cx="2819399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2573" y="3406955"/>
            <a:ext cx="2997201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 rot="5400000">
            <a:off x="7483456" y="-1291690"/>
            <a:ext cx="1832532" cy="6528393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81000" y="170162"/>
            <a:ext cx="10363200" cy="89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Food in Landfills make bad things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244077" y="4018480"/>
            <a:ext cx="4263134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waste in landfills produce a gas called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methane.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Methane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greenhouse gas. Greenhouse gases causes climate change. 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5325568" y="1280576"/>
            <a:ext cx="61483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waste in landfills combine with water and other trash to create a toxic liquid called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leachate.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If Leachate goes into the environment,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harm animals and our rivers and drinking water.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2353" y="4656190"/>
            <a:ext cx="2165992" cy="2245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BF4"/>
            </a:gs>
            <a:gs pos="22000">
              <a:srgbClr val="F7FBF4"/>
            </a:gs>
            <a:gs pos="41000">
              <a:srgbClr val="BDDCA8"/>
            </a:gs>
            <a:gs pos="100000">
              <a:srgbClr val="D3E7C5"/>
            </a:gs>
          </a:gsLst>
          <a:lin ang="81000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533073" y="1537631"/>
            <a:ext cx="4565133" cy="321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Composting stops food and organic material from going into Landfills</a:t>
            </a:r>
            <a:endParaRPr/>
          </a:p>
        </p:txBody>
      </p:sp>
      <p:pic>
        <p:nvPicPr>
          <p:cNvPr id="115" name="Google Shape;11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90656" y="661728"/>
            <a:ext cx="4477669" cy="35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5183137" y="2739095"/>
            <a:ext cx="1935125" cy="8116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D0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5183137" y="3742445"/>
            <a:ext cx="1520456" cy="2032343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BD0E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073" y="4854450"/>
            <a:ext cx="4774464" cy="1929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573278" y="2802062"/>
            <a:ext cx="843265" cy="736478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4127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703593" y="5042118"/>
            <a:ext cx="477446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less food and organics go into the Landfill, less methane and leachate are created.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70+ Free Compost &amp; Composting Images -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27" y="843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017163" y="2060861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This is Compost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324085" y="801613"/>
            <a:ext cx="4174921" cy="423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>
                <a:solidFill>
                  <a:schemeClr val="lt1"/>
                </a:solidFill>
              </a:rPr>
              <a:t>Composting is making compost from yard waste and food waste</a:t>
            </a:r>
            <a:endParaRPr sz="32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>
                <a:solidFill>
                  <a:schemeClr val="lt1"/>
                </a:solidFill>
              </a:rPr>
              <a:t>Compost can also be used as a verb and it means to make into compost</a:t>
            </a:r>
            <a:endParaRPr sz="3200" b="1">
              <a:solidFill>
                <a:schemeClr val="lt1"/>
              </a:solidFill>
            </a:endParaRPr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sp>
        <p:nvSpPr>
          <p:cNvPr id="128" name="Google Shape;128;p17"/>
          <p:cNvSpPr txBox="1"/>
          <p:nvPr/>
        </p:nvSpPr>
        <p:spPr>
          <a:xfrm>
            <a:off x="5439526" y="3051311"/>
            <a:ext cx="479798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Compost is also called Humus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Compost has lots of nutrients and can mixed with the soil to feed plants.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File:Food Scraps and Yard Debris Collection in Portland 2010 by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18" y="0"/>
            <a:ext cx="4322297" cy="451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-4"/>
          <a:stretch/>
        </p:blipFill>
        <p:spPr>
          <a:xfrm>
            <a:off x="7666940" y="4616536"/>
            <a:ext cx="4525040" cy="224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70+ Free Compost &amp; Composting Images -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8074" y="0"/>
            <a:ext cx="3863926" cy="450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Compost, trash, waste, recycling, recyclable - free image fro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717" y="4616536"/>
            <a:ext cx="2829212" cy="2241464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3221" y="4607393"/>
            <a:ext cx="4614002" cy="2250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4318580" y="290228"/>
            <a:ext cx="4164238" cy="390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This is how compost works!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Yard waste like fallen leaves, twigs, and grass are mixed with food waste in a pile and billions of tiny creatures that live in the pile eats and eats.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more those tiny creatures eat, the smaller the pile becomes. The pile slowly turns into compost which looks just like soil.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2977662" y="1547446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507320" y="290228"/>
            <a:ext cx="540840" cy="550497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2084094" y="4795797"/>
            <a:ext cx="540840" cy="550497"/>
          </a:xfrm>
          <a:prstGeom prst="ellipse">
            <a:avLst/>
          </a:prstGeom>
          <a:solidFill>
            <a:srgbClr val="7EB0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6757470" y="4795796"/>
            <a:ext cx="540840" cy="550497"/>
          </a:xfrm>
          <a:prstGeom prst="ellipse">
            <a:avLst/>
          </a:prstGeom>
          <a:solidFill>
            <a:srgbClr val="488F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11310981" y="4795796"/>
            <a:ext cx="540840" cy="550497"/>
          </a:xfrm>
          <a:prstGeom prst="ellipse">
            <a:avLst/>
          </a:prstGeom>
          <a:solidFill>
            <a:srgbClr val="2B6C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11320916" y="290228"/>
            <a:ext cx="540840" cy="550497"/>
          </a:xfrm>
          <a:prstGeom prst="ellipse">
            <a:avLst/>
          </a:prstGeom>
          <a:solidFill>
            <a:srgbClr val="1E4B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1059670" y="562428"/>
            <a:ext cx="10072660" cy="573314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271992" y="935761"/>
            <a:ext cx="61323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BE COMPOSTED?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1186976" y="2016980"/>
            <a:ext cx="498522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Food waste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Fruit &amp; vegetable trimmings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Coffee grounds 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Eggshells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Bread and grains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Leaves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Pine needles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Lawn clippings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612"/>
              <a:buFont typeface="Noto Sans Symbols"/>
              <a:buChar char="✔"/>
            </a:pPr>
            <a:r>
              <a:rPr lang="en-US" sz="26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Twigs and branches</a:t>
            </a:r>
            <a:endParaRPr/>
          </a:p>
          <a:p>
            <a:pPr marL="228600" marR="0" lvl="0" indent="-14414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None/>
            </a:pPr>
            <a:endParaRPr sz="1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6172200" y="2286000"/>
            <a:ext cx="4832824" cy="305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Milk cartons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Metal cans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Paper plates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Stickers on fruits &amp; vegetables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Glass jars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579120" y="149095"/>
            <a:ext cx="11153335" cy="6520375"/>
          </a:xfrm>
          <a:prstGeom prst="roundRect">
            <a:avLst>
              <a:gd name="adj" fmla="val 16667"/>
            </a:avLst>
          </a:prstGeom>
          <a:solidFill>
            <a:schemeClr val="lt1">
              <a:alpha val="58823"/>
            </a:schemeClr>
          </a:solidFill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706802" y="73908"/>
            <a:ext cx="8700079" cy="80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Closed Food Cycle</a:t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 rot="3873807">
            <a:off x="2950026" y="1272867"/>
            <a:ext cx="667836" cy="91138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/>
          <p:nvPr/>
        </p:nvSpPr>
        <p:spPr>
          <a:xfrm rot="4605254">
            <a:off x="7482570" y="4978024"/>
            <a:ext cx="637954" cy="97990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/>
          <p:nvPr/>
        </p:nvSpPr>
        <p:spPr>
          <a:xfrm rot="-2814653">
            <a:off x="2504180" y="4290329"/>
            <a:ext cx="630133" cy="81264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262" y="4853355"/>
            <a:ext cx="4774464" cy="192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00623" y="2549144"/>
            <a:ext cx="1843562" cy="19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1494094" y="1855324"/>
            <a:ext cx="14816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and Organics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3764298" y="4070471"/>
            <a:ext cx="33352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soil can be used to grow more food by using it in home gardens or to plant crops.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6365863" y="1919278"/>
            <a:ext cx="24017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compost Bin, tiny creatures break down food scraps and organic matter.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9145217" y="5482480"/>
            <a:ext cx="19976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 turns to humus which looks like dark soil.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0037" y="1358615"/>
            <a:ext cx="2684869" cy="1787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 rot="5922329">
            <a:off x="6491348" y="899956"/>
            <a:ext cx="667836" cy="119728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0" descr="70+ Free Compost &amp; Composting Images -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87945" y="4219744"/>
            <a:ext cx="2064416" cy="116123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 rot="10272762">
            <a:off x="9944534" y="3377032"/>
            <a:ext cx="667836" cy="5575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3571" y="772631"/>
            <a:ext cx="1463154" cy="146315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4107779" y="2271046"/>
            <a:ext cx="18435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scraps go into compost Bin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08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912908" y="280234"/>
            <a:ext cx="10178322" cy="122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Composting is good for People and </a:t>
            </a:r>
            <a:br>
              <a:rPr lang="en-US" sz="3600" b="1"/>
            </a:br>
            <a:r>
              <a:rPr lang="en-US" sz="3600" b="1"/>
              <a:t>good for the Environment</a:t>
            </a:r>
            <a:endParaRPr/>
          </a:p>
        </p:txBody>
      </p:sp>
      <p:pic>
        <p:nvPicPr>
          <p:cNvPr id="185" name="Google Shape;185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51156" y="1754122"/>
            <a:ext cx="4689013" cy="468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6994" y="2299924"/>
            <a:ext cx="3697338" cy="359741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839590" y="2021137"/>
            <a:ext cx="468901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Composting the food we don’t eat is not wasting it. It helps make new compost that can feed the plants to make fruits and vegetables we eat.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how the food cycle works and how we can help the plants grow.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 all other plants like trees and flowers need compost too?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The next slides will cover:</vt:lpstr>
      <vt:lpstr>Food in Landfills make bad things</vt:lpstr>
      <vt:lpstr>Composting stops food and organic material from going into Landfills</vt:lpstr>
      <vt:lpstr>This is Compost</vt:lpstr>
      <vt:lpstr>PowerPoint Presentation</vt:lpstr>
      <vt:lpstr>PowerPoint Presentation</vt:lpstr>
      <vt:lpstr>Closed Food Cycle</vt:lpstr>
      <vt:lpstr>Composting is good for People and  good for the Environment</vt:lpstr>
      <vt:lpstr>These Are Compost Bins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2020-06-18T23:38:45Z</dcterms:modified>
</cp:coreProperties>
</file>