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notesSlides/notesSlide2.xml" ContentType="application/vnd.openxmlformats-officedocument.presentationml.notesSlide+xml"/>
  <Override PartName="/ppt/tags/tag5.xml" ContentType="application/vnd.openxmlformats-officedocument.presentationml.tags+xml"/>
  <Override PartName="/ppt/notesSlides/notesSlide3.xml" ContentType="application/vnd.openxmlformats-officedocument.presentationml.notesSlide+xml"/>
  <Override PartName="/ppt/tags/tag6.xml" ContentType="application/vnd.openxmlformats-officedocument.presentationml.tags+xml"/>
  <Override PartName="/ppt/notesSlides/notesSlide4.xml" ContentType="application/vnd.openxmlformats-officedocument.presentationml.notesSlide+xml"/>
  <Override PartName="/ppt/tags/tag7.xml" ContentType="application/vnd.openxmlformats-officedocument.presentationml.tags+xml"/>
  <Override PartName="/ppt/notesSlides/notesSlide5.xml" ContentType="application/vnd.openxmlformats-officedocument.presentationml.notesSlide+xml"/>
  <Override PartName="/ppt/tags/tag8.xml" ContentType="application/vnd.openxmlformats-officedocument.presentationml.tags+xml"/>
  <Override PartName="/ppt/notesSlides/notesSlide6.xml" ContentType="application/vnd.openxmlformats-officedocument.presentationml.notesSlide+xml"/>
  <Override PartName="/ppt/tags/tag9.xml" ContentType="application/vnd.openxmlformats-officedocument.presentationml.tags+xml"/>
  <Override PartName="/ppt/notesSlides/notesSlide7.xml" ContentType="application/vnd.openxmlformats-officedocument.presentationml.notesSlide+xml"/>
  <Override PartName="/ppt/tags/tag10.xml" ContentType="application/vnd.openxmlformats-officedocument.presentationml.tags+xml"/>
  <Override PartName="/ppt/notesSlides/notesSlide8.xml" ContentType="application/vnd.openxmlformats-officedocument.presentationml.notesSlide+xml"/>
  <Override PartName="/ppt/tags/tag11.xml" ContentType="application/vnd.openxmlformats-officedocument.presentationml.tags+xml"/>
  <Override PartName="/ppt/notesSlides/notesSlide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15"/>
  </p:notesMasterIdLst>
  <p:handoutMasterIdLst>
    <p:handoutMasterId r:id="rId16"/>
  </p:handoutMasterIdLst>
  <p:sldIdLst>
    <p:sldId id="256" r:id="rId5"/>
    <p:sldId id="257" r:id="rId6"/>
    <p:sldId id="259" r:id="rId7"/>
    <p:sldId id="264" r:id="rId8"/>
    <p:sldId id="268" r:id="rId9"/>
    <p:sldId id="265" r:id="rId10"/>
    <p:sldId id="269" r:id="rId11"/>
    <p:sldId id="263" r:id="rId12"/>
    <p:sldId id="266" r:id="rId13"/>
    <p:sldId id="267" r:id="rId14"/>
  </p:sldIdLst>
  <p:sldSz cx="9144000" cy="6858000" type="screen4x3"/>
  <p:notesSz cx="6858000" cy="9144000"/>
  <p:custDataLst>
    <p:tags r:id="rId1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ich Neimand" initials="RN" lastIdx="1" clrIdx="0"/>
  <p:cmAuthor id="2" name="Rich Neimand" initials="RN [2]" lastIdx="1" clrIdx="1"/>
  <p:cmAuthor id="3" name="Rich Neimand" initials="RN [3]" lastIdx="1" clrIdx="2"/>
  <p:cmAuthor id="4" name="Rich Neimand" initials="RN [4]" lastIdx="1" clrIdx="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B42"/>
    <a:srgbClr val="201D3A"/>
    <a:srgbClr val="30C9E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02442E5-CB8F-4F52-9524-853BF6720657}" v="699" dt="2020-11-19T18:48:40.25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786"/>
    <p:restoredTop sz="94667"/>
  </p:normalViewPr>
  <p:slideViewPr>
    <p:cSldViewPr snapToGrid="0" snapToObjects="1">
      <p:cViewPr varScale="1">
        <p:scale>
          <a:sx n="99" d="100"/>
          <a:sy n="99" d="100"/>
        </p:scale>
        <p:origin x="1032" y="76"/>
      </p:cViewPr>
      <p:guideLst/>
    </p:cSldViewPr>
  </p:slideViewPr>
  <p:notesTextViewPr>
    <p:cViewPr>
      <p:scale>
        <a:sx n="1" d="1"/>
        <a:sy n="1" d="1"/>
      </p:scale>
      <p:origin x="0" y="0"/>
    </p:cViewPr>
  </p:notesTextViewPr>
  <p:sorterViewPr>
    <p:cViewPr>
      <p:scale>
        <a:sx n="200" d="100"/>
        <a:sy n="2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ags" Target="tags/tag1.xml"/><Relationship Id="rId2" Type="http://schemas.openxmlformats.org/officeDocument/2006/relationships/customXml" Target="../customXml/item2.xml"/><Relationship Id="rId16" Type="http://schemas.openxmlformats.org/officeDocument/2006/relationships/handoutMaster" Target="handoutMasters/handoutMaster1.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notesMaster" Target="notesMasters/notesMaster1.xml"/><Relationship Id="rId23"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bles, Lucero 755-4580" userId="ecfca143-465a-41c3-ba61-01e92725e4b3" providerId="ADAL" clId="{102442E5-CB8F-4F52-9524-853BF6720657}"/>
    <pc:docChg chg="undo custSel addSld modSld sldOrd">
      <pc:chgData name="Robles, Lucero 755-4580" userId="ecfca143-465a-41c3-ba61-01e92725e4b3" providerId="ADAL" clId="{102442E5-CB8F-4F52-9524-853BF6720657}" dt="2020-11-19T18:48:43.707" v="4307" actId="20577"/>
      <pc:docMkLst>
        <pc:docMk/>
      </pc:docMkLst>
      <pc:sldChg chg="addSp delSp modSp modTransition modAnim">
        <pc:chgData name="Robles, Lucero 755-4580" userId="ecfca143-465a-41c3-ba61-01e92725e4b3" providerId="ADAL" clId="{102442E5-CB8F-4F52-9524-853BF6720657}" dt="2020-11-19T17:54:05.119" v="3965"/>
        <pc:sldMkLst>
          <pc:docMk/>
          <pc:sldMk cId="675429170" sldId="256"/>
        </pc:sldMkLst>
        <pc:spChg chg="mod">
          <ac:chgData name="Robles, Lucero 755-4580" userId="ecfca143-465a-41c3-ba61-01e92725e4b3" providerId="ADAL" clId="{102442E5-CB8F-4F52-9524-853BF6720657}" dt="2020-11-11T21:38:31.250" v="388" actId="313"/>
          <ac:spMkLst>
            <pc:docMk/>
            <pc:sldMk cId="675429170" sldId="256"/>
            <ac:spMk id="2" creationId="{00000000-0000-0000-0000-000000000000}"/>
          </ac:spMkLst>
        </pc:spChg>
        <pc:spChg chg="mod">
          <ac:chgData name="Robles, Lucero 755-4580" userId="ecfca143-465a-41c3-ba61-01e92725e4b3" providerId="ADAL" clId="{102442E5-CB8F-4F52-9524-853BF6720657}" dt="2020-11-11T21:36:39.722" v="382" actId="1076"/>
          <ac:spMkLst>
            <pc:docMk/>
            <pc:sldMk cId="675429170" sldId="256"/>
            <ac:spMk id="3" creationId="{00000000-0000-0000-0000-000000000000}"/>
          </ac:spMkLst>
        </pc:spChg>
        <pc:spChg chg="del">
          <ac:chgData name="Robles, Lucero 755-4580" userId="ecfca143-465a-41c3-ba61-01e92725e4b3" providerId="ADAL" clId="{102442E5-CB8F-4F52-9524-853BF6720657}" dt="2020-11-19T01:45:19.257" v="3578" actId="478"/>
          <ac:spMkLst>
            <pc:docMk/>
            <pc:sldMk cId="675429170" sldId="256"/>
            <ac:spMk id="15" creationId="{00000000-0000-0000-0000-000000000000}"/>
          </ac:spMkLst>
        </pc:spChg>
        <pc:picChg chg="del mod">
          <ac:chgData name="Robles, Lucero 755-4580" userId="ecfca143-465a-41c3-ba61-01e92725e4b3" providerId="ADAL" clId="{102442E5-CB8F-4F52-9524-853BF6720657}" dt="2020-11-11T22:10:29.534" v="1281" actId="478"/>
          <ac:picMkLst>
            <pc:docMk/>
            <pc:sldMk cId="675429170" sldId="256"/>
            <ac:picMk id="4" creationId="{00000000-0000-0000-0000-000000000000}"/>
          </ac:picMkLst>
        </pc:picChg>
        <pc:picChg chg="add del mod">
          <ac:chgData name="Robles, Lucero 755-4580" userId="ecfca143-465a-41c3-ba61-01e92725e4b3" providerId="ADAL" clId="{102442E5-CB8F-4F52-9524-853BF6720657}" dt="2020-11-19T17:49:14.245" v="3952"/>
          <ac:picMkLst>
            <pc:docMk/>
            <pc:sldMk cId="675429170" sldId="256"/>
            <ac:picMk id="4" creationId="{22C910EB-F30C-446C-8C1B-89150498238E}"/>
          </ac:picMkLst>
        </pc:picChg>
        <pc:picChg chg="add del mod">
          <ac:chgData name="Robles, Lucero 755-4580" userId="ecfca143-465a-41c3-ba61-01e92725e4b3" providerId="ADAL" clId="{102442E5-CB8F-4F52-9524-853BF6720657}" dt="2020-11-19T17:49:33.543" v="3954"/>
          <ac:picMkLst>
            <pc:docMk/>
            <pc:sldMk cId="675429170" sldId="256"/>
            <ac:picMk id="5" creationId="{1CD7C9CD-DEBA-4DD9-832F-FA726B1BACF3}"/>
          </ac:picMkLst>
        </pc:picChg>
        <pc:picChg chg="add mod">
          <ac:chgData name="Robles, Lucero 755-4580" userId="ecfca143-465a-41c3-ba61-01e92725e4b3" providerId="ADAL" clId="{102442E5-CB8F-4F52-9524-853BF6720657}" dt="2020-11-11T22:10:23.793" v="1279" actId="14100"/>
          <ac:picMkLst>
            <pc:docMk/>
            <pc:sldMk cId="675429170" sldId="256"/>
            <ac:picMk id="6" creationId="{F4C6AA6A-6279-4376-B556-4F8127514D72}"/>
          </ac:picMkLst>
        </pc:picChg>
        <pc:picChg chg="add del mod">
          <ac:chgData name="Robles, Lucero 755-4580" userId="ecfca143-465a-41c3-ba61-01e92725e4b3" providerId="ADAL" clId="{102442E5-CB8F-4F52-9524-853BF6720657}" dt="2020-11-19T17:50:02.876" v="3956"/>
          <ac:picMkLst>
            <pc:docMk/>
            <pc:sldMk cId="675429170" sldId="256"/>
            <ac:picMk id="7" creationId="{AD276292-8790-4DF5-BE59-B68CBC2BAF49}"/>
          </ac:picMkLst>
        </pc:picChg>
        <pc:picChg chg="add del mod">
          <ac:chgData name="Robles, Lucero 755-4580" userId="ecfca143-465a-41c3-ba61-01e92725e4b3" providerId="ADAL" clId="{102442E5-CB8F-4F52-9524-853BF6720657}" dt="2020-11-19T17:51:27.760" v="3958"/>
          <ac:picMkLst>
            <pc:docMk/>
            <pc:sldMk cId="675429170" sldId="256"/>
            <ac:picMk id="8" creationId="{87EE1896-1325-4760-BC8D-F2E2DF22EA42}"/>
          </ac:picMkLst>
        </pc:picChg>
        <pc:picChg chg="add del mod">
          <ac:chgData name="Robles, Lucero 755-4580" userId="ecfca143-465a-41c3-ba61-01e92725e4b3" providerId="ADAL" clId="{102442E5-CB8F-4F52-9524-853BF6720657}" dt="2020-11-19T17:52:07.725" v="3960"/>
          <ac:picMkLst>
            <pc:docMk/>
            <pc:sldMk cId="675429170" sldId="256"/>
            <ac:picMk id="9" creationId="{3E0F9415-3996-43E8-AAE7-BA6916B1A78E}"/>
          </ac:picMkLst>
        </pc:picChg>
        <pc:picChg chg="add del mod">
          <ac:chgData name="Robles, Lucero 755-4580" userId="ecfca143-465a-41c3-ba61-01e92725e4b3" providerId="ADAL" clId="{102442E5-CB8F-4F52-9524-853BF6720657}" dt="2020-11-19T17:52:51.892" v="3962"/>
          <ac:picMkLst>
            <pc:docMk/>
            <pc:sldMk cId="675429170" sldId="256"/>
            <ac:picMk id="10" creationId="{31B069DC-10E2-4B46-BD36-86700A7488C3}"/>
          </ac:picMkLst>
        </pc:picChg>
        <pc:picChg chg="add del mod">
          <ac:chgData name="Robles, Lucero 755-4580" userId="ecfca143-465a-41c3-ba61-01e92725e4b3" providerId="ADAL" clId="{102442E5-CB8F-4F52-9524-853BF6720657}" dt="2020-11-19T17:53:15.015" v="3964"/>
          <ac:picMkLst>
            <pc:docMk/>
            <pc:sldMk cId="675429170" sldId="256"/>
            <ac:picMk id="13" creationId="{5DB9DE51-6C5D-4D5C-88EE-9439262389BF}"/>
          </ac:picMkLst>
        </pc:picChg>
        <pc:picChg chg="add mod">
          <ac:chgData name="Robles, Lucero 755-4580" userId="ecfca143-465a-41c3-ba61-01e92725e4b3" providerId="ADAL" clId="{102442E5-CB8F-4F52-9524-853BF6720657}" dt="2020-11-19T17:54:05.119" v="3965"/>
          <ac:picMkLst>
            <pc:docMk/>
            <pc:sldMk cId="675429170" sldId="256"/>
            <ac:picMk id="16" creationId="{250A6CCF-76D0-4AB7-9F75-1DE446E5C9F3}"/>
          </ac:picMkLst>
        </pc:picChg>
      </pc:sldChg>
      <pc:sldChg chg="addSp delSp modSp modTransition modAnim">
        <pc:chgData name="Robles, Lucero 755-4580" userId="ecfca143-465a-41c3-ba61-01e92725e4b3" providerId="ADAL" clId="{102442E5-CB8F-4F52-9524-853BF6720657}" dt="2020-11-19T18:12:48.232" v="4086"/>
        <pc:sldMkLst>
          <pc:docMk/>
          <pc:sldMk cId="1437110756" sldId="257"/>
        </pc:sldMkLst>
        <pc:spChg chg="mod">
          <ac:chgData name="Robles, Lucero 755-4580" userId="ecfca143-465a-41c3-ba61-01e92725e4b3" providerId="ADAL" clId="{102442E5-CB8F-4F52-9524-853BF6720657}" dt="2020-11-11T22:11:13.280" v="1320" actId="6549"/>
          <ac:spMkLst>
            <pc:docMk/>
            <pc:sldMk cId="1437110756" sldId="257"/>
            <ac:spMk id="8" creationId="{00000000-0000-0000-0000-000000000000}"/>
          </ac:spMkLst>
        </pc:spChg>
        <pc:spChg chg="mod">
          <ac:chgData name="Robles, Lucero 755-4580" userId="ecfca143-465a-41c3-ba61-01e92725e4b3" providerId="ADAL" clId="{102442E5-CB8F-4F52-9524-853BF6720657}" dt="2020-11-19T17:59:23.513" v="4033" actId="6549"/>
          <ac:spMkLst>
            <pc:docMk/>
            <pc:sldMk cId="1437110756" sldId="257"/>
            <ac:spMk id="14" creationId="{00000000-0000-0000-0000-000000000000}"/>
          </ac:spMkLst>
        </pc:spChg>
        <pc:picChg chg="add del mod">
          <ac:chgData name="Robles, Lucero 755-4580" userId="ecfca143-465a-41c3-ba61-01e92725e4b3" providerId="ADAL" clId="{102442E5-CB8F-4F52-9524-853BF6720657}" dt="2020-11-19T01:56:57.204" v="3913"/>
          <ac:picMkLst>
            <pc:docMk/>
            <pc:sldMk cId="1437110756" sldId="257"/>
            <ac:picMk id="2" creationId="{7451A790-930B-4FB7-805E-B5A4F9A69489}"/>
          </ac:picMkLst>
        </pc:picChg>
        <pc:picChg chg="add del mod">
          <ac:chgData name="Robles, Lucero 755-4580" userId="ecfca143-465a-41c3-ba61-01e92725e4b3" providerId="ADAL" clId="{102442E5-CB8F-4F52-9524-853BF6720657}" dt="2020-11-19T01:57:42.870" v="3915"/>
          <ac:picMkLst>
            <pc:docMk/>
            <pc:sldMk cId="1437110756" sldId="257"/>
            <ac:picMk id="3" creationId="{A240C0FC-E150-480A-A58C-FE4B8D8E259F}"/>
          </ac:picMkLst>
        </pc:picChg>
        <pc:picChg chg="add del mod">
          <ac:chgData name="Robles, Lucero 755-4580" userId="ecfca143-465a-41c3-ba61-01e92725e4b3" providerId="ADAL" clId="{102442E5-CB8F-4F52-9524-853BF6720657}" dt="2020-11-19T18:07:26.457" v="4077"/>
          <ac:picMkLst>
            <pc:docMk/>
            <pc:sldMk cId="1437110756" sldId="257"/>
            <ac:picMk id="4" creationId="{89A080B9-BE16-4F1B-A1FC-21B3870E84CF}"/>
          </ac:picMkLst>
        </pc:picChg>
        <pc:picChg chg="add del mod">
          <ac:chgData name="Robles, Lucero 755-4580" userId="ecfca143-465a-41c3-ba61-01e92725e4b3" providerId="ADAL" clId="{102442E5-CB8F-4F52-9524-853BF6720657}" dt="2020-11-19T18:08:06.164" v="4079"/>
          <ac:picMkLst>
            <pc:docMk/>
            <pc:sldMk cId="1437110756" sldId="257"/>
            <ac:picMk id="5" creationId="{B44B6B1F-0E0D-4F33-A2B1-E87D49736F20}"/>
          </ac:picMkLst>
        </pc:picChg>
        <pc:picChg chg="add del mod">
          <ac:chgData name="Robles, Lucero 755-4580" userId="ecfca143-465a-41c3-ba61-01e92725e4b3" providerId="ADAL" clId="{102442E5-CB8F-4F52-9524-853BF6720657}" dt="2020-11-19T18:08:54.962" v="4081"/>
          <ac:picMkLst>
            <pc:docMk/>
            <pc:sldMk cId="1437110756" sldId="257"/>
            <ac:picMk id="7" creationId="{E9ED01FA-6A6B-4859-8B8F-44B5A6B86A59}"/>
          </ac:picMkLst>
        </pc:picChg>
        <pc:picChg chg="add del mod">
          <ac:chgData name="Robles, Lucero 755-4580" userId="ecfca143-465a-41c3-ba61-01e92725e4b3" providerId="ADAL" clId="{102442E5-CB8F-4F52-9524-853BF6720657}" dt="2020-11-19T18:09:42.611" v="4083"/>
          <ac:picMkLst>
            <pc:docMk/>
            <pc:sldMk cId="1437110756" sldId="257"/>
            <ac:picMk id="9" creationId="{05466AB2-B79F-4E07-85D5-D3DFD1358827}"/>
          </ac:picMkLst>
        </pc:picChg>
        <pc:picChg chg="add del mod">
          <ac:chgData name="Robles, Lucero 755-4580" userId="ecfca143-465a-41c3-ba61-01e92725e4b3" providerId="ADAL" clId="{102442E5-CB8F-4F52-9524-853BF6720657}" dt="2020-11-19T18:11:20.919" v="4085"/>
          <ac:picMkLst>
            <pc:docMk/>
            <pc:sldMk cId="1437110756" sldId="257"/>
            <ac:picMk id="10" creationId="{4E059276-1220-425B-89C9-A827759EA886}"/>
          </ac:picMkLst>
        </pc:picChg>
        <pc:picChg chg="add mod">
          <ac:chgData name="Robles, Lucero 755-4580" userId="ecfca143-465a-41c3-ba61-01e92725e4b3" providerId="ADAL" clId="{102442E5-CB8F-4F52-9524-853BF6720657}" dt="2020-11-19T18:12:48.232" v="4086"/>
          <ac:picMkLst>
            <pc:docMk/>
            <pc:sldMk cId="1437110756" sldId="257"/>
            <ac:picMk id="11" creationId="{C33061F7-8806-4939-853E-3C6274132F33}"/>
          </ac:picMkLst>
        </pc:picChg>
      </pc:sldChg>
      <pc:sldChg chg="addSp delSp modSp modTransition modAnim">
        <pc:chgData name="Robles, Lucero 755-4580" userId="ecfca143-465a-41c3-ba61-01e92725e4b3" providerId="ADAL" clId="{102442E5-CB8F-4F52-9524-853BF6720657}" dt="2020-11-19T18:19:48.519" v="4133"/>
        <pc:sldMkLst>
          <pc:docMk/>
          <pc:sldMk cId="993496419" sldId="259"/>
        </pc:sldMkLst>
        <pc:spChg chg="mod">
          <ac:chgData name="Robles, Lucero 755-4580" userId="ecfca143-465a-41c3-ba61-01e92725e4b3" providerId="ADAL" clId="{102442E5-CB8F-4F52-9524-853BF6720657}" dt="2020-11-11T22:11:33.640" v="1374" actId="20577"/>
          <ac:spMkLst>
            <pc:docMk/>
            <pc:sldMk cId="993496419" sldId="259"/>
            <ac:spMk id="8" creationId="{00000000-0000-0000-0000-000000000000}"/>
          </ac:spMkLst>
        </pc:spChg>
        <pc:spChg chg="mod">
          <ac:chgData name="Robles, Lucero 755-4580" userId="ecfca143-465a-41c3-ba61-01e92725e4b3" providerId="ADAL" clId="{102442E5-CB8F-4F52-9524-853BF6720657}" dt="2020-11-19T18:17:30.983" v="4130" actId="20577"/>
          <ac:spMkLst>
            <pc:docMk/>
            <pc:sldMk cId="993496419" sldId="259"/>
            <ac:spMk id="10" creationId="{00000000-0000-0000-0000-000000000000}"/>
          </ac:spMkLst>
        </pc:spChg>
        <pc:picChg chg="add del mod">
          <ac:chgData name="Robles, Lucero 755-4580" userId="ecfca143-465a-41c3-ba61-01e92725e4b3" providerId="ADAL" clId="{102442E5-CB8F-4F52-9524-853BF6720657}" dt="2020-11-19T01:59:22.144" v="3917"/>
          <ac:picMkLst>
            <pc:docMk/>
            <pc:sldMk cId="993496419" sldId="259"/>
            <ac:picMk id="2" creationId="{5D6F0E0B-5159-42CA-BCB5-3E0485198B5A}"/>
          </ac:picMkLst>
        </pc:picChg>
        <pc:picChg chg="add del mod">
          <ac:chgData name="Robles, Lucero 755-4580" userId="ecfca143-465a-41c3-ba61-01e92725e4b3" providerId="ADAL" clId="{102442E5-CB8F-4F52-9524-853BF6720657}" dt="2020-11-19T02:00:13.879" v="3919"/>
          <ac:picMkLst>
            <pc:docMk/>
            <pc:sldMk cId="993496419" sldId="259"/>
            <ac:picMk id="3" creationId="{BC953E06-FF84-4CE9-854F-1CF6CD8DE3DE}"/>
          </ac:picMkLst>
        </pc:picChg>
        <pc:picChg chg="add del mod">
          <ac:chgData name="Robles, Lucero 755-4580" userId="ecfca143-465a-41c3-ba61-01e92725e4b3" providerId="ADAL" clId="{102442E5-CB8F-4F52-9524-853BF6720657}" dt="2020-11-19T02:00:36.487" v="3921"/>
          <ac:picMkLst>
            <pc:docMk/>
            <pc:sldMk cId="993496419" sldId="259"/>
            <ac:picMk id="4" creationId="{1B957E1D-67EF-4E06-9EEF-FBD7F09BB1B6}"/>
          </ac:picMkLst>
        </pc:picChg>
        <pc:picChg chg="add del mod">
          <ac:chgData name="Robles, Lucero 755-4580" userId="ecfca143-465a-41c3-ba61-01e92725e4b3" providerId="ADAL" clId="{102442E5-CB8F-4F52-9524-853BF6720657}" dt="2020-11-19T02:02:34.362" v="3923"/>
          <ac:picMkLst>
            <pc:docMk/>
            <pc:sldMk cId="993496419" sldId="259"/>
            <ac:picMk id="5" creationId="{25A0DA28-D6A9-470E-ACF4-523DD84650F7}"/>
          </ac:picMkLst>
        </pc:picChg>
        <pc:picChg chg="add del mod">
          <ac:chgData name="Robles, Lucero 755-4580" userId="ecfca143-465a-41c3-ba61-01e92725e4b3" providerId="ADAL" clId="{102442E5-CB8F-4F52-9524-853BF6720657}" dt="2020-11-19T02:02:58.961" v="3925"/>
          <ac:picMkLst>
            <pc:docMk/>
            <pc:sldMk cId="993496419" sldId="259"/>
            <ac:picMk id="7" creationId="{DFEA39FF-3BAD-4194-8CB9-8951DD0959AE}"/>
          </ac:picMkLst>
        </pc:picChg>
        <pc:picChg chg="add del mod">
          <ac:chgData name="Robles, Lucero 755-4580" userId="ecfca143-465a-41c3-ba61-01e92725e4b3" providerId="ADAL" clId="{102442E5-CB8F-4F52-9524-853BF6720657}" dt="2020-11-19T18:18:12.218" v="4131"/>
          <ac:picMkLst>
            <pc:docMk/>
            <pc:sldMk cId="993496419" sldId="259"/>
            <ac:picMk id="9" creationId="{DFD3B434-AA3B-46C1-B46B-34FDFD53E853}"/>
          </ac:picMkLst>
        </pc:picChg>
        <pc:picChg chg="add del mod">
          <ac:chgData name="Robles, Lucero 755-4580" userId="ecfca143-465a-41c3-ba61-01e92725e4b3" providerId="ADAL" clId="{102442E5-CB8F-4F52-9524-853BF6720657}" dt="2020-11-19T18:18:16.124" v="4132"/>
          <ac:picMkLst>
            <pc:docMk/>
            <pc:sldMk cId="993496419" sldId="259"/>
            <ac:picMk id="11" creationId="{DE742FB1-53CB-43B9-89BA-945EC8699E3A}"/>
          </ac:picMkLst>
        </pc:picChg>
        <pc:picChg chg="add mod">
          <ac:chgData name="Robles, Lucero 755-4580" userId="ecfca143-465a-41c3-ba61-01e92725e4b3" providerId="ADAL" clId="{102442E5-CB8F-4F52-9524-853BF6720657}" dt="2020-11-19T18:19:48.519" v="4133"/>
          <ac:picMkLst>
            <pc:docMk/>
            <pc:sldMk cId="993496419" sldId="259"/>
            <ac:picMk id="12" creationId="{2D3BB198-23AA-440B-9BCE-27640CC68D8A}"/>
          </ac:picMkLst>
        </pc:picChg>
      </pc:sldChg>
      <pc:sldChg chg="addSp delSp modSp modTransition modAnim">
        <pc:chgData name="Robles, Lucero 755-4580" userId="ecfca143-465a-41c3-ba61-01e92725e4b3" providerId="ADAL" clId="{102442E5-CB8F-4F52-9524-853BF6720657}" dt="2020-11-19T18:39:46.650" v="4260"/>
        <pc:sldMkLst>
          <pc:docMk/>
          <pc:sldMk cId="743792415" sldId="263"/>
        </pc:sldMkLst>
        <pc:spChg chg="mod">
          <ac:chgData name="Robles, Lucero 755-4580" userId="ecfca143-465a-41c3-ba61-01e92725e4b3" providerId="ADAL" clId="{102442E5-CB8F-4F52-9524-853BF6720657}" dt="2020-11-19T18:38:00.784" v="4258" actId="313"/>
          <ac:spMkLst>
            <pc:docMk/>
            <pc:sldMk cId="743792415" sldId="263"/>
            <ac:spMk id="7" creationId="{00000000-0000-0000-0000-000000000000}"/>
          </ac:spMkLst>
        </pc:spChg>
        <pc:spChg chg="mod">
          <ac:chgData name="Robles, Lucero 755-4580" userId="ecfca143-465a-41c3-ba61-01e92725e4b3" providerId="ADAL" clId="{102442E5-CB8F-4F52-9524-853BF6720657}" dt="2020-11-11T22:12:35.349" v="1499" actId="6549"/>
          <ac:spMkLst>
            <pc:docMk/>
            <pc:sldMk cId="743792415" sldId="263"/>
            <ac:spMk id="8" creationId="{00000000-0000-0000-0000-000000000000}"/>
          </ac:spMkLst>
        </pc:spChg>
        <pc:picChg chg="add del mod">
          <ac:chgData name="Robles, Lucero 755-4580" userId="ecfca143-465a-41c3-ba61-01e92725e4b3" providerId="ADAL" clId="{102442E5-CB8F-4F52-9524-853BF6720657}" dt="2020-11-19T02:11:22.061" v="3939"/>
          <ac:picMkLst>
            <pc:docMk/>
            <pc:sldMk cId="743792415" sldId="263"/>
            <ac:picMk id="2" creationId="{EB4E98AC-7B4E-48F9-A9DE-537C05C05BD9}"/>
          </ac:picMkLst>
        </pc:picChg>
        <pc:picChg chg="add del mod">
          <ac:chgData name="Robles, Lucero 755-4580" userId="ecfca143-465a-41c3-ba61-01e92725e4b3" providerId="ADAL" clId="{102442E5-CB8F-4F52-9524-853BF6720657}" dt="2020-11-19T02:13:46.936" v="3941"/>
          <ac:picMkLst>
            <pc:docMk/>
            <pc:sldMk cId="743792415" sldId="263"/>
            <ac:picMk id="3" creationId="{550C06D0-7A13-44DE-878C-17382B4E0053}"/>
          </ac:picMkLst>
        </pc:picChg>
        <pc:picChg chg="add del mod">
          <ac:chgData name="Robles, Lucero 755-4580" userId="ecfca143-465a-41c3-ba61-01e92725e4b3" providerId="ADAL" clId="{102442E5-CB8F-4F52-9524-853BF6720657}" dt="2020-11-19T18:34:24.906" v="4210"/>
          <ac:picMkLst>
            <pc:docMk/>
            <pc:sldMk cId="743792415" sldId="263"/>
            <ac:picMk id="4" creationId="{4B7331B5-6B77-4B61-866D-4B7472B58F58}"/>
          </ac:picMkLst>
        </pc:picChg>
        <pc:picChg chg="add del mod">
          <ac:chgData name="Robles, Lucero 755-4580" userId="ecfca143-465a-41c3-ba61-01e92725e4b3" providerId="ADAL" clId="{102442E5-CB8F-4F52-9524-853BF6720657}" dt="2020-11-19T18:35:31.658" v="4212"/>
          <ac:picMkLst>
            <pc:docMk/>
            <pc:sldMk cId="743792415" sldId="263"/>
            <ac:picMk id="5" creationId="{BB201F52-219F-4A8D-A444-E5043B2C5C4E}"/>
          </ac:picMkLst>
        </pc:picChg>
        <pc:picChg chg="add del mod">
          <ac:chgData name="Robles, Lucero 755-4580" userId="ecfca143-465a-41c3-ba61-01e92725e4b3" providerId="ADAL" clId="{102442E5-CB8F-4F52-9524-853BF6720657}" dt="2020-11-19T18:35:49.865" v="4214"/>
          <ac:picMkLst>
            <pc:docMk/>
            <pc:sldMk cId="743792415" sldId="263"/>
            <ac:picMk id="9" creationId="{6356694E-543B-43D1-B1DE-826346D55C98}"/>
          </ac:picMkLst>
        </pc:picChg>
        <pc:picChg chg="add del mod">
          <ac:chgData name="Robles, Lucero 755-4580" userId="ecfca143-465a-41c3-ba61-01e92725e4b3" providerId="ADAL" clId="{102442E5-CB8F-4F52-9524-853BF6720657}" dt="2020-11-19T18:38:48.471" v="4259"/>
          <ac:picMkLst>
            <pc:docMk/>
            <pc:sldMk cId="743792415" sldId="263"/>
            <ac:picMk id="10" creationId="{694EAF7F-5F64-496F-B45D-3B8D8B756838}"/>
          </ac:picMkLst>
        </pc:picChg>
        <pc:picChg chg="add mod">
          <ac:chgData name="Robles, Lucero 755-4580" userId="ecfca143-465a-41c3-ba61-01e92725e4b3" providerId="ADAL" clId="{102442E5-CB8F-4F52-9524-853BF6720657}" dt="2020-11-19T18:39:46.650" v="4260"/>
          <ac:picMkLst>
            <pc:docMk/>
            <pc:sldMk cId="743792415" sldId="263"/>
            <ac:picMk id="11" creationId="{50157A80-816C-422B-951A-67A42F9A626F}"/>
          </ac:picMkLst>
        </pc:picChg>
      </pc:sldChg>
      <pc:sldChg chg="addSp delSp modSp modTransition modAnim">
        <pc:chgData name="Robles, Lucero 755-4580" userId="ecfca143-465a-41c3-ba61-01e92725e4b3" providerId="ADAL" clId="{102442E5-CB8F-4F52-9524-853BF6720657}" dt="2020-11-19T18:26:29.330" v="4193"/>
        <pc:sldMkLst>
          <pc:docMk/>
          <pc:sldMk cId="3028670071" sldId="264"/>
        </pc:sldMkLst>
        <pc:spChg chg="mod">
          <ac:chgData name="Robles, Lucero 755-4580" userId="ecfca143-465a-41c3-ba61-01e92725e4b3" providerId="ADAL" clId="{102442E5-CB8F-4F52-9524-853BF6720657}" dt="2020-11-11T22:12:05.978" v="1439" actId="6549"/>
          <ac:spMkLst>
            <pc:docMk/>
            <pc:sldMk cId="3028670071" sldId="264"/>
            <ac:spMk id="8" creationId="{00000000-0000-0000-0000-000000000000}"/>
          </ac:spMkLst>
        </pc:spChg>
        <pc:spChg chg="mod">
          <ac:chgData name="Robles, Lucero 755-4580" userId="ecfca143-465a-41c3-ba61-01e92725e4b3" providerId="ADAL" clId="{102442E5-CB8F-4F52-9524-853BF6720657}" dt="2020-11-19T18:24:12.003" v="4189" actId="20577"/>
          <ac:spMkLst>
            <pc:docMk/>
            <pc:sldMk cId="3028670071" sldId="264"/>
            <ac:spMk id="10" creationId="{00000000-0000-0000-0000-000000000000}"/>
          </ac:spMkLst>
        </pc:spChg>
        <pc:picChg chg="add del mod">
          <ac:chgData name="Robles, Lucero 755-4580" userId="ecfca143-465a-41c3-ba61-01e92725e4b3" providerId="ADAL" clId="{102442E5-CB8F-4F52-9524-853BF6720657}" dt="2020-11-19T18:21:31.875" v="4134"/>
          <ac:picMkLst>
            <pc:docMk/>
            <pc:sldMk cId="3028670071" sldId="264"/>
            <ac:picMk id="2" creationId="{B33DF737-CB9C-48E5-B243-34166F1383ED}"/>
          </ac:picMkLst>
        </pc:picChg>
        <pc:picChg chg="add del mod">
          <ac:chgData name="Robles, Lucero 755-4580" userId="ecfca143-465a-41c3-ba61-01e92725e4b3" providerId="ADAL" clId="{102442E5-CB8F-4F52-9524-853BF6720657}" dt="2020-11-19T18:24:29.456" v="4190"/>
          <ac:picMkLst>
            <pc:docMk/>
            <pc:sldMk cId="3028670071" sldId="264"/>
            <ac:picMk id="3" creationId="{FEF14123-44AA-42C4-80E8-68D8467699B1}"/>
          </ac:picMkLst>
        </pc:picChg>
        <pc:picChg chg="add del mod">
          <ac:chgData name="Robles, Lucero 755-4580" userId="ecfca143-465a-41c3-ba61-01e92725e4b3" providerId="ADAL" clId="{102442E5-CB8F-4F52-9524-853BF6720657}" dt="2020-11-19T18:25:19.885" v="4192"/>
          <ac:picMkLst>
            <pc:docMk/>
            <pc:sldMk cId="3028670071" sldId="264"/>
            <ac:picMk id="4" creationId="{558DB75E-AE51-474C-ACAC-DB243D94AE7E}"/>
          </ac:picMkLst>
        </pc:picChg>
        <pc:picChg chg="add mod">
          <ac:chgData name="Robles, Lucero 755-4580" userId="ecfca143-465a-41c3-ba61-01e92725e4b3" providerId="ADAL" clId="{102442E5-CB8F-4F52-9524-853BF6720657}" dt="2020-11-19T18:26:29.330" v="4193"/>
          <ac:picMkLst>
            <pc:docMk/>
            <pc:sldMk cId="3028670071" sldId="264"/>
            <ac:picMk id="5" creationId="{DF4A55D4-10FD-45A4-93B4-AA48EAB6CF55}"/>
          </ac:picMkLst>
        </pc:picChg>
      </pc:sldChg>
      <pc:sldChg chg="addSp delSp modSp modTransition modAnim">
        <pc:chgData name="Robles, Lucero 755-4580" userId="ecfca143-465a-41c3-ba61-01e92725e4b3" providerId="ADAL" clId="{102442E5-CB8F-4F52-9524-853BF6720657}" dt="2020-11-19T18:30:41.349" v="4203"/>
        <pc:sldMkLst>
          <pc:docMk/>
          <pc:sldMk cId="2375500057" sldId="265"/>
        </pc:sldMkLst>
        <pc:spChg chg="mod">
          <ac:chgData name="Robles, Lucero 755-4580" userId="ecfca143-465a-41c3-ba61-01e92725e4b3" providerId="ADAL" clId="{102442E5-CB8F-4F52-9524-853BF6720657}" dt="2020-11-11T22:57:37.031" v="2981" actId="1076"/>
          <ac:spMkLst>
            <pc:docMk/>
            <pc:sldMk cId="2375500057" sldId="265"/>
            <ac:spMk id="8" creationId="{00000000-0000-0000-0000-000000000000}"/>
          </ac:spMkLst>
        </pc:spChg>
        <pc:spChg chg="mod">
          <ac:chgData name="Robles, Lucero 755-4580" userId="ecfca143-465a-41c3-ba61-01e92725e4b3" providerId="ADAL" clId="{102442E5-CB8F-4F52-9524-853BF6720657}" dt="2020-11-19T18:04:48.141" v="4054" actId="12"/>
          <ac:spMkLst>
            <pc:docMk/>
            <pc:sldMk cId="2375500057" sldId="265"/>
            <ac:spMk id="10" creationId="{00000000-0000-0000-0000-000000000000}"/>
          </ac:spMkLst>
        </pc:spChg>
        <pc:picChg chg="add del mod">
          <ac:chgData name="Robles, Lucero 755-4580" userId="ecfca143-465a-41c3-ba61-01e92725e4b3" providerId="ADAL" clId="{102442E5-CB8F-4F52-9524-853BF6720657}" dt="2020-11-19T02:08:01.063" v="3933"/>
          <ac:picMkLst>
            <pc:docMk/>
            <pc:sldMk cId="2375500057" sldId="265"/>
            <ac:picMk id="2" creationId="{E60A5E6B-FC41-4402-A121-97D85EBE649E}"/>
          </ac:picMkLst>
        </pc:picChg>
        <pc:picChg chg="add del mod">
          <ac:chgData name="Robles, Lucero 755-4580" userId="ecfca143-465a-41c3-ba61-01e92725e4b3" providerId="ADAL" clId="{102442E5-CB8F-4F52-9524-853BF6720657}" dt="2020-11-19T18:29:50.419" v="4202"/>
          <ac:picMkLst>
            <pc:docMk/>
            <pc:sldMk cId="2375500057" sldId="265"/>
            <ac:picMk id="3" creationId="{50102973-2FE7-4474-844E-D7A0F6A7B796}"/>
          </ac:picMkLst>
        </pc:picChg>
        <pc:picChg chg="add mod">
          <ac:chgData name="Robles, Lucero 755-4580" userId="ecfca143-465a-41c3-ba61-01e92725e4b3" providerId="ADAL" clId="{102442E5-CB8F-4F52-9524-853BF6720657}" dt="2020-11-19T18:30:41.349" v="4203"/>
          <ac:picMkLst>
            <pc:docMk/>
            <pc:sldMk cId="2375500057" sldId="265"/>
            <ac:picMk id="4" creationId="{AFA40CB7-A758-48FC-BF83-1D09EF8A6EB9}"/>
          </ac:picMkLst>
        </pc:picChg>
        <pc:picChg chg="mod">
          <ac:chgData name="Robles, Lucero 755-4580" userId="ecfca143-465a-41c3-ba61-01e92725e4b3" providerId="ADAL" clId="{102442E5-CB8F-4F52-9524-853BF6720657}" dt="2020-11-11T22:50:32.350" v="2767" actId="1076"/>
          <ac:picMkLst>
            <pc:docMk/>
            <pc:sldMk cId="2375500057" sldId="265"/>
            <ac:picMk id="6" creationId="{00000000-0000-0000-0000-000000000000}"/>
          </ac:picMkLst>
        </pc:picChg>
      </pc:sldChg>
      <pc:sldChg chg="addSp delSp modSp modTransition modAnim">
        <pc:chgData name="Robles, Lucero 755-4580" userId="ecfca143-465a-41c3-ba61-01e92725e4b3" providerId="ADAL" clId="{102442E5-CB8F-4F52-9524-853BF6720657}" dt="2020-11-19T18:48:43.707" v="4307" actId="20577"/>
        <pc:sldMkLst>
          <pc:docMk/>
          <pc:sldMk cId="1267900409" sldId="266"/>
        </pc:sldMkLst>
        <pc:spChg chg="mod">
          <ac:chgData name="Robles, Lucero 755-4580" userId="ecfca143-465a-41c3-ba61-01e92725e4b3" providerId="ADAL" clId="{102442E5-CB8F-4F52-9524-853BF6720657}" dt="2020-11-19T18:48:43.707" v="4307" actId="20577"/>
          <ac:spMkLst>
            <pc:docMk/>
            <pc:sldMk cId="1267900409" sldId="266"/>
            <ac:spMk id="7" creationId="{00000000-0000-0000-0000-000000000000}"/>
          </ac:spMkLst>
        </pc:spChg>
        <pc:spChg chg="mod">
          <ac:chgData name="Robles, Lucero 755-4580" userId="ecfca143-465a-41c3-ba61-01e92725e4b3" providerId="ADAL" clId="{102442E5-CB8F-4F52-9524-853BF6720657}" dt="2020-11-11T22:12:47.383" v="1529" actId="6549"/>
          <ac:spMkLst>
            <pc:docMk/>
            <pc:sldMk cId="1267900409" sldId="266"/>
            <ac:spMk id="8" creationId="{00000000-0000-0000-0000-000000000000}"/>
          </ac:spMkLst>
        </pc:spChg>
        <pc:picChg chg="add del mod">
          <ac:chgData name="Robles, Lucero 755-4580" userId="ecfca143-465a-41c3-ba61-01e92725e4b3" providerId="ADAL" clId="{102442E5-CB8F-4F52-9524-853BF6720657}" dt="2020-11-19T02:13:50.710" v="3942"/>
          <ac:picMkLst>
            <pc:docMk/>
            <pc:sldMk cId="1267900409" sldId="266"/>
            <ac:picMk id="2" creationId="{C8B8C6DF-1FA4-4EF2-9FE5-8CD57B422433}"/>
          </ac:picMkLst>
        </pc:picChg>
        <pc:picChg chg="add del mod">
          <ac:chgData name="Robles, Lucero 755-4580" userId="ecfca143-465a-41c3-ba61-01e92725e4b3" providerId="ADAL" clId="{102442E5-CB8F-4F52-9524-853BF6720657}" dt="2020-11-19T02:14:22.592" v="3944"/>
          <ac:picMkLst>
            <pc:docMk/>
            <pc:sldMk cId="1267900409" sldId="266"/>
            <ac:picMk id="3" creationId="{EE7680BF-3B0C-457D-BB71-D5CA0FD8FFE2}"/>
          </ac:picMkLst>
        </pc:picChg>
        <pc:picChg chg="add del mod">
          <ac:chgData name="Robles, Lucero 755-4580" userId="ecfca143-465a-41c3-ba61-01e92725e4b3" providerId="ADAL" clId="{102442E5-CB8F-4F52-9524-853BF6720657}" dt="2020-11-19T02:15:13.181" v="3946"/>
          <ac:picMkLst>
            <pc:docMk/>
            <pc:sldMk cId="1267900409" sldId="266"/>
            <ac:picMk id="4" creationId="{77F7B3C2-8FD2-461E-AD67-AF635001BE7F}"/>
          </ac:picMkLst>
        </pc:picChg>
        <pc:picChg chg="add del mod">
          <ac:chgData name="Robles, Lucero 755-4580" userId="ecfca143-465a-41c3-ba61-01e92725e4b3" providerId="ADAL" clId="{102442E5-CB8F-4F52-9524-853BF6720657}" dt="2020-11-19T02:16:41.542" v="3948"/>
          <ac:picMkLst>
            <pc:docMk/>
            <pc:sldMk cId="1267900409" sldId="266"/>
            <ac:picMk id="5" creationId="{2E84E6D8-2656-4434-9EE8-BA4253DC8C21}"/>
          </ac:picMkLst>
        </pc:picChg>
        <pc:picChg chg="add del mod">
          <ac:chgData name="Robles, Lucero 755-4580" userId="ecfca143-465a-41c3-ba61-01e92725e4b3" providerId="ADAL" clId="{102442E5-CB8F-4F52-9524-853BF6720657}" dt="2020-11-19T02:17:29.025" v="3950"/>
          <ac:picMkLst>
            <pc:docMk/>
            <pc:sldMk cId="1267900409" sldId="266"/>
            <ac:picMk id="9" creationId="{72AFD7B0-6A8C-49F9-A54A-7BB541122EDF}"/>
          </ac:picMkLst>
        </pc:picChg>
        <pc:picChg chg="add del mod">
          <ac:chgData name="Robles, Lucero 755-4580" userId="ecfca143-465a-41c3-ba61-01e92725e4b3" providerId="ADAL" clId="{102442E5-CB8F-4F52-9524-853BF6720657}" dt="2020-11-19T18:43:47.830" v="4294"/>
          <ac:picMkLst>
            <pc:docMk/>
            <pc:sldMk cId="1267900409" sldId="266"/>
            <ac:picMk id="10" creationId="{1B43434F-B56D-45FD-88EA-6071A114966B}"/>
          </ac:picMkLst>
        </pc:picChg>
        <pc:picChg chg="add del mod">
          <ac:chgData name="Robles, Lucero 755-4580" userId="ecfca143-465a-41c3-ba61-01e92725e4b3" providerId="ADAL" clId="{102442E5-CB8F-4F52-9524-853BF6720657}" dt="2020-11-19T18:44:46.028" v="4296"/>
          <ac:picMkLst>
            <pc:docMk/>
            <pc:sldMk cId="1267900409" sldId="266"/>
            <ac:picMk id="11" creationId="{1387B962-3ABB-4856-9B00-66946EFD0710}"/>
          </ac:picMkLst>
        </pc:picChg>
        <pc:picChg chg="add del mod">
          <ac:chgData name="Robles, Lucero 755-4580" userId="ecfca143-465a-41c3-ba61-01e92725e4b3" providerId="ADAL" clId="{102442E5-CB8F-4F52-9524-853BF6720657}" dt="2020-11-19T18:45:48.379" v="4298"/>
          <ac:picMkLst>
            <pc:docMk/>
            <pc:sldMk cId="1267900409" sldId="266"/>
            <ac:picMk id="12" creationId="{1D80F6C0-60C5-4EF5-9D28-8B1B284E88CC}"/>
          </ac:picMkLst>
        </pc:picChg>
        <pc:picChg chg="add mod">
          <ac:chgData name="Robles, Lucero 755-4580" userId="ecfca143-465a-41c3-ba61-01e92725e4b3" providerId="ADAL" clId="{102442E5-CB8F-4F52-9524-853BF6720657}" dt="2020-11-19T18:46:20.669" v="4299"/>
          <ac:picMkLst>
            <pc:docMk/>
            <pc:sldMk cId="1267900409" sldId="266"/>
            <ac:picMk id="13" creationId="{8EA21B26-9A6D-4FDA-92B7-5A1776A4A099}"/>
          </ac:picMkLst>
        </pc:picChg>
      </pc:sldChg>
      <pc:sldChg chg="addSp delSp modSp modTransition modAnim">
        <pc:chgData name="Robles, Lucero 755-4580" userId="ecfca143-465a-41c3-ba61-01e92725e4b3" providerId="ADAL" clId="{102442E5-CB8F-4F52-9524-853BF6720657}" dt="2020-11-19T18:48:16.691" v="4305"/>
        <pc:sldMkLst>
          <pc:docMk/>
          <pc:sldMk cId="3670773153" sldId="267"/>
        </pc:sldMkLst>
        <pc:spChg chg="mod">
          <ac:chgData name="Robles, Lucero 755-4580" userId="ecfca143-465a-41c3-ba61-01e92725e4b3" providerId="ADAL" clId="{102442E5-CB8F-4F52-9524-853BF6720657}" dt="2020-11-19T01:53:04.509" v="3911" actId="20577"/>
          <ac:spMkLst>
            <pc:docMk/>
            <pc:sldMk cId="3670773153" sldId="267"/>
            <ac:spMk id="7" creationId="{00000000-0000-0000-0000-000000000000}"/>
          </ac:spMkLst>
        </pc:spChg>
        <pc:spChg chg="mod">
          <ac:chgData name="Robles, Lucero 755-4580" userId="ecfca143-465a-41c3-ba61-01e92725e4b3" providerId="ADAL" clId="{102442E5-CB8F-4F52-9524-853BF6720657}" dt="2020-11-11T22:12:57.854" v="1558" actId="20577"/>
          <ac:spMkLst>
            <pc:docMk/>
            <pc:sldMk cId="3670773153" sldId="267"/>
            <ac:spMk id="8" creationId="{00000000-0000-0000-0000-000000000000}"/>
          </ac:spMkLst>
        </pc:spChg>
        <pc:picChg chg="add del mod">
          <ac:chgData name="Robles, Lucero 755-4580" userId="ecfca143-465a-41c3-ba61-01e92725e4b3" providerId="ADAL" clId="{102442E5-CB8F-4F52-9524-853BF6720657}" dt="2020-11-19T18:47:04.379" v="4300"/>
          <ac:picMkLst>
            <pc:docMk/>
            <pc:sldMk cId="3670773153" sldId="267"/>
            <ac:picMk id="2" creationId="{A0E4BB95-A6AC-4225-B495-7D02070D1E71}"/>
          </ac:picMkLst>
        </pc:picChg>
        <pc:picChg chg="add del mod">
          <ac:chgData name="Robles, Lucero 755-4580" userId="ecfca143-465a-41c3-ba61-01e92725e4b3" providerId="ADAL" clId="{102442E5-CB8F-4F52-9524-853BF6720657}" dt="2020-11-19T18:47:38.893" v="4302"/>
          <ac:picMkLst>
            <pc:docMk/>
            <pc:sldMk cId="3670773153" sldId="267"/>
            <ac:picMk id="3" creationId="{5CF0982A-8333-4DD8-BD1B-7558B289CA2B}"/>
          </ac:picMkLst>
        </pc:picChg>
        <pc:picChg chg="add del mod">
          <ac:chgData name="Robles, Lucero 755-4580" userId="ecfca143-465a-41c3-ba61-01e92725e4b3" providerId="ADAL" clId="{102442E5-CB8F-4F52-9524-853BF6720657}" dt="2020-11-19T18:47:59.877" v="4304"/>
          <ac:picMkLst>
            <pc:docMk/>
            <pc:sldMk cId="3670773153" sldId="267"/>
            <ac:picMk id="4" creationId="{800B57E1-2FA0-4E3F-BD4B-FC19E9BBB4F7}"/>
          </ac:picMkLst>
        </pc:picChg>
        <pc:picChg chg="add mod">
          <ac:chgData name="Robles, Lucero 755-4580" userId="ecfca143-465a-41c3-ba61-01e92725e4b3" providerId="ADAL" clId="{102442E5-CB8F-4F52-9524-853BF6720657}" dt="2020-11-19T18:48:16.691" v="4305"/>
          <ac:picMkLst>
            <pc:docMk/>
            <pc:sldMk cId="3670773153" sldId="267"/>
            <ac:picMk id="5" creationId="{CAEC0925-6A11-4765-99D6-7273662C8DCB}"/>
          </ac:picMkLst>
        </pc:picChg>
      </pc:sldChg>
      <pc:sldChg chg="addSp delSp modSp add ord modTransition modAnim">
        <pc:chgData name="Robles, Lucero 755-4580" userId="ecfca143-465a-41c3-ba61-01e92725e4b3" providerId="ADAL" clId="{102442E5-CB8F-4F52-9524-853BF6720657}" dt="2020-11-19T18:29:22.977" v="4201"/>
        <pc:sldMkLst>
          <pc:docMk/>
          <pc:sldMk cId="1030086500" sldId="268"/>
        </pc:sldMkLst>
        <pc:spChg chg="mod">
          <ac:chgData name="Robles, Lucero 755-4580" userId="ecfca143-465a-41c3-ba61-01e92725e4b3" providerId="ADAL" clId="{102442E5-CB8F-4F52-9524-853BF6720657}" dt="2020-11-11T22:11:51.089" v="1409" actId="20577"/>
          <ac:spMkLst>
            <pc:docMk/>
            <pc:sldMk cId="1030086500" sldId="268"/>
            <ac:spMk id="8" creationId="{00000000-0000-0000-0000-000000000000}"/>
          </ac:spMkLst>
        </pc:spChg>
        <pc:spChg chg="mod">
          <ac:chgData name="Robles, Lucero 755-4580" userId="ecfca143-465a-41c3-ba61-01e92725e4b3" providerId="ADAL" clId="{102442E5-CB8F-4F52-9524-853BF6720657}" dt="2020-11-19T18:04:39.836" v="4053" actId="20577"/>
          <ac:spMkLst>
            <pc:docMk/>
            <pc:sldMk cId="1030086500" sldId="268"/>
            <ac:spMk id="10" creationId="{00000000-0000-0000-0000-000000000000}"/>
          </ac:spMkLst>
        </pc:spChg>
        <pc:picChg chg="add del mod">
          <ac:chgData name="Robles, Lucero 755-4580" userId="ecfca143-465a-41c3-ba61-01e92725e4b3" providerId="ADAL" clId="{102442E5-CB8F-4F52-9524-853BF6720657}" dt="2020-11-19T02:06:11.505" v="3927"/>
          <ac:picMkLst>
            <pc:docMk/>
            <pc:sldMk cId="1030086500" sldId="268"/>
            <ac:picMk id="2" creationId="{2A72EAC9-A3ED-46EC-AB8F-401D1A4E03A2}"/>
          </ac:picMkLst>
        </pc:picChg>
        <pc:picChg chg="add del mod">
          <ac:chgData name="Robles, Lucero 755-4580" userId="ecfca143-465a-41c3-ba61-01e92725e4b3" providerId="ADAL" clId="{102442E5-CB8F-4F52-9524-853BF6720657}" dt="2020-11-19T02:06:57.047" v="3929"/>
          <ac:picMkLst>
            <pc:docMk/>
            <pc:sldMk cId="1030086500" sldId="268"/>
            <ac:picMk id="3" creationId="{FD36DF7A-341A-453E-8445-BA54D68D6CF7}"/>
          </ac:picMkLst>
        </pc:picChg>
        <pc:picChg chg="add del mod">
          <ac:chgData name="Robles, Lucero 755-4580" userId="ecfca143-465a-41c3-ba61-01e92725e4b3" providerId="ADAL" clId="{102442E5-CB8F-4F52-9524-853BF6720657}" dt="2020-11-19T02:07:11.014" v="3931"/>
          <ac:picMkLst>
            <pc:docMk/>
            <pc:sldMk cId="1030086500" sldId="268"/>
            <ac:picMk id="4" creationId="{C722CEF8-2BA3-471C-AD93-CF22AB66B448}"/>
          </ac:picMkLst>
        </pc:picChg>
        <pc:picChg chg="add del mod">
          <ac:chgData name="Robles, Lucero 755-4580" userId="ecfca143-465a-41c3-ba61-01e92725e4b3" providerId="ADAL" clId="{102442E5-CB8F-4F52-9524-853BF6720657}" dt="2020-11-19T18:27:50.739" v="4194"/>
          <ac:picMkLst>
            <pc:docMk/>
            <pc:sldMk cId="1030086500" sldId="268"/>
            <ac:picMk id="5" creationId="{F9F4B804-0E20-408D-BFFD-91AD0449410A}"/>
          </ac:picMkLst>
        </pc:picChg>
        <pc:picChg chg="add del mod">
          <ac:chgData name="Robles, Lucero 755-4580" userId="ecfca143-465a-41c3-ba61-01e92725e4b3" providerId="ADAL" clId="{102442E5-CB8F-4F52-9524-853BF6720657}" dt="2020-11-19T18:28:09.121" v="4196"/>
          <ac:picMkLst>
            <pc:docMk/>
            <pc:sldMk cId="1030086500" sldId="268"/>
            <ac:picMk id="7" creationId="{9D8AD2F2-4682-48AC-9C23-A2296AD71D18}"/>
          </ac:picMkLst>
        </pc:picChg>
        <pc:picChg chg="add del mod">
          <ac:chgData name="Robles, Lucero 755-4580" userId="ecfca143-465a-41c3-ba61-01e92725e4b3" providerId="ADAL" clId="{102442E5-CB8F-4F52-9524-853BF6720657}" dt="2020-11-19T18:28:25.068" v="4198"/>
          <ac:picMkLst>
            <pc:docMk/>
            <pc:sldMk cId="1030086500" sldId="268"/>
            <ac:picMk id="9" creationId="{DF6A327E-A9AA-4A75-9804-3F45CC15C2CA}"/>
          </ac:picMkLst>
        </pc:picChg>
        <pc:picChg chg="add del mod">
          <ac:chgData name="Robles, Lucero 755-4580" userId="ecfca143-465a-41c3-ba61-01e92725e4b3" providerId="ADAL" clId="{102442E5-CB8F-4F52-9524-853BF6720657}" dt="2020-11-19T18:28:51.486" v="4200"/>
          <ac:picMkLst>
            <pc:docMk/>
            <pc:sldMk cId="1030086500" sldId="268"/>
            <ac:picMk id="11" creationId="{7726BA5A-81D2-4FA2-A471-763BB436A211}"/>
          </ac:picMkLst>
        </pc:picChg>
        <pc:picChg chg="add mod">
          <ac:chgData name="Robles, Lucero 755-4580" userId="ecfca143-465a-41c3-ba61-01e92725e4b3" providerId="ADAL" clId="{102442E5-CB8F-4F52-9524-853BF6720657}" dt="2020-11-19T18:29:22.977" v="4201"/>
          <ac:picMkLst>
            <pc:docMk/>
            <pc:sldMk cId="1030086500" sldId="268"/>
            <ac:picMk id="12" creationId="{29E02887-7D95-46C2-8C61-9FF25CD60E99}"/>
          </ac:picMkLst>
        </pc:picChg>
      </pc:sldChg>
      <pc:sldChg chg="addSp delSp modSp add modTransition modAnim">
        <pc:chgData name="Robles, Lucero 755-4580" userId="ecfca143-465a-41c3-ba61-01e92725e4b3" providerId="ADAL" clId="{102442E5-CB8F-4F52-9524-853BF6720657}" dt="2020-11-19T18:34:05.559" v="4209"/>
        <pc:sldMkLst>
          <pc:docMk/>
          <pc:sldMk cId="447567244" sldId="269"/>
        </pc:sldMkLst>
        <pc:spChg chg="mod">
          <ac:chgData name="Robles, Lucero 755-4580" userId="ecfca143-465a-41c3-ba61-01e92725e4b3" providerId="ADAL" clId="{102442E5-CB8F-4F52-9524-853BF6720657}" dt="2020-11-11T22:57:29.633" v="2980" actId="1076"/>
          <ac:spMkLst>
            <pc:docMk/>
            <pc:sldMk cId="447567244" sldId="269"/>
            <ac:spMk id="8" creationId="{00000000-0000-0000-0000-000000000000}"/>
          </ac:spMkLst>
        </pc:spChg>
        <pc:spChg chg="mod">
          <ac:chgData name="Robles, Lucero 755-4580" userId="ecfca143-465a-41c3-ba61-01e92725e4b3" providerId="ADAL" clId="{102442E5-CB8F-4F52-9524-853BF6720657}" dt="2020-11-19T18:06:10.471" v="4074" actId="14"/>
          <ac:spMkLst>
            <pc:docMk/>
            <pc:sldMk cId="447567244" sldId="269"/>
            <ac:spMk id="10" creationId="{00000000-0000-0000-0000-000000000000}"/>
          </ac:spMkLst>
        </pc:spChg>
        <pc:picChg chg="add del mod">
          <ac:chgData name="Robles, Lucero 755-4580" userId="ecfca143-465a-41c3-ba61-01e92725e4b3" providerId="ADAL" clId="{102442E5-CB8F-4F52-9524-853BF6720657}" dt="2020-11-19T02:09:18.762" v="3935"/>
          <ac:picMkLst>
            <pc:docMk/>
            <pc:sldMk cId="447567244" sldId="269"/>
            <ac:picMk id="2" creationId="{7B31B697-1EC6-4833-B561-875148449382}"/>
          </ac:picMkLst>
        </pc:picChg>
        <pc:picChg chg="add del mod">
          <ac:chgData name="Robles, Lucero 755-4580" userId="ecfca143-465a-41c3-ba61-01e92725e4b3" providerId="ADAL" clId="{102442E5-CB8F-4F52-9524-853BF6720657}" dt="2020-11-19T02:09:53.029" v="3937"/>
          <ac:picMkLst>
            <pc:docMk/>
            <pc:sldMk cId="447567244" sldId="269"/>
            <ac:picMk id="3" creationId="{F0BB3EAE-5B5E-4319-AF94-EB542D25C9C4}"/>
          </ac:picMkLst>
        </pc:picChg>
        <pc:picChg chg="add del mod">
          <ac:chgData name="Robles, Lucero 755-4580" userId="ecfca143-465a-41c3-ba61-01e92725e4b3" providerId="ADAL" clId="{102442E5-CB8F-4F52-9524-853BF6720657}" dt="2020-11-19T18:30:53.618" v="4204"/>
          <ac:picMkLst>
            <pc:docMk/>
            <pc:sldMk cId="447567244" sldId="269"/>
            <ac:picMk id="4" creationId="{EC603D1A-D323-45F6-AE0C-B5770B6F0315}"/>
          </ac:picMkLst>
        </pc:picChg>
        <pc:picChg chg="add del mod">
          <ac:chgData name="Robles, Lucero 755-4580" userId="ecfca143-465a-41c3-ba61-01e92725e4b3" providerId="ADAL" clId="{102442E5-CB8F-4F52-9524-853BF6720657}" dt="2020-11-19T18:31:19.403" v="4206"/>
          <ac:picMkLst>
            <pc:docMk/>
            <pc:sldMk cId="447567244" sldId="269"/>
            <ac:picMk id="5" creationId="{2DC5E022-2DCB-4023-80E1-51C3E6918826}"/>
          </ac:picMkLst>
        </pc:picChg>
        <pc:picChg chg="add del mod">
          <ac:chgData name="Robles, Lucero 755-4580" userId="ecfca143-465a-41c3-ba61-01e92725e4b3" providerId="ADAL" clId="{102442E5-CB8F-4F52-9524-853BF6720657}" dt="2020-11-19T18:32:59.768" v="4208"/>
          <ac:picMkLst>
            <pc:docMk/>
            <pc:sldMk cId="447567244" sldId="269"/>
            <ac:picMk id="7" creationId="{33F000B6-41D7-4DF6-AC73-92F4ECB273F6}"/>
          </ac:picMkLst>
        </pc:picChg>
        <pc:picChg chg="add mod">
          <ac:chgData name="Robles, Lucero 755-4580" userId="ecfca143-465a-41c3-ba61-01e92725e4b3" providerId="ADAL" clId="{102442E5-CB8F-4F52-9524-853BF6720657}" dt="2020-11-19T18:34:05.559" v="4209"/>
          <ac:picMkLst>
            <pc:docMk/>
            <pc:sldMk cId="447567244" sldId="269"/>
            <ac:picMk id="9" creationId="{C4A39BA3-4A4F-41B3-9D5F-91BD4229EC39}"/>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2D2BBA9-E507-8D41-B949-4C90CAC5B00C}" type="datetimeFigureOut">
              <a:rPr lang="en-US" smtClean="0"/>
              <a:t>11/18/2020</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FE8C069-4198-8444-9E0A-71A61823F1F8}" type="slidenum">
              <a:rPr lang="en-US" smtClean="0"/>
              <a:t>‹#›</a:t>
            </a:fld>
            <a:endParaRPr lang="en-US"/>
          </a:p>
        </p:txBody>
      </p:sp>
    </p:spTree>
    <p:extLst>
      <p:ext uri="{BB962C8B-B14F-4D97-AF65-F5344CB8AC3E}">
        <p14:creationId xmlns:p14="http://schemas.microsoft.com/office/powerpoint/2010/main" val="98003475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A67ABC3-022F-2049-895C-B10A44210AA2}" type="datetimeFigureOut">
              <a:rPr lang="en-US" smtClean="0"/>
              <a:t>11/18/2020</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25A3A6D-4CB4-7A44-BA80-4DC682B2DD31}" type="slidenum">
              <a:rPr lang="en-US" smtClean="0"/>
              <a:t>‹#›</a:t>
            </a:fld>
            <a:endParaRPr lang="en-US"/>
          </a:p>
        </p:txBody>
      </p:sp>
    </p:spTree>
    <p:extLst>
      <p:ext uri="{BB962C8B-B14F-4D97-AF65-F5344CB8AC3E}">
        <p14:creationId xmlns:p14="http://schemas.microsoft.com/office/powerpoint/2010/main" val="9895007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25A3A6D-4CB4-7A44-BA80-4DC682B2DD31}" type="slidenum">
              <a:rPr lang="en-US" smtClean="0"/>
              <a:t>2</a:t>
            </a:fld>
            <a:endParaRPr lang="en-US"/>
          </a:p>
        </p:txBody>
      </p:sp>
    </p:spTree>
    <p:extLst>
      <p:ext uri="{BB962C8B-B14F-4D97-AF65-F5344CB8AC3E}">
        <p14:creationId xmlns:p14="http://schemas.microsoft.com/office/powerpoint/2010/main" val="17711222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25A3A6D-4CB4-7A44-BA80-4DC682B2DD31}" type="slidenum">
              <a:rPr lang="en-US" smtClean="0"/>
              <a:t>3</a:t>
            </a:fld>
            <a:endParaRPr lang="en-US"/>
          </a:p>
        </p:txBody>
      </p:sp>
    </p:spTree>
    <p:extLst>
      <p:ext uri="{BB962C8B-B14F-4D97-AF65-F5344CB8AC3E}">
        <p14:creationId xmlns:p14="http://schemas.microsoft.com/office/powerpoint/2010/main" val="10089587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25A3A6D-4CB4-7A44-BA80-4DC682B2DD31}" type="slidenum">
              <a:rPr lang="en-US" smtClean="0"/>
              <a:t>4</a:t>
            </a:fld>
            <a:endParaRPr lang="en-US"/>
          </a:p>
        </p:txBody>
      </p:sp>
    </p:spTree>
    <p:extLst>
      <p:ext uri="{BB962C8B-B14F-4D97-AF65-F5344CB8AC3E}">
        <p14:creationId xmlns:p14="http://schemas.microsoft.com/office/powerpoint/2010/main" val="35912064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25A3A6D-4CB4-7A44-BA80-4DC682B2DD31}" type="slidenum">
              <a:rPr lang="en-US" smtClean="0"/>
              <a:t>5</a:t>
            </a:fld>
            <a:endParaRPr lang="en-US"/>
          </a:p>
        </p:txBody>
      </p:sp>
    </p:spTree>
    <p:extLst>
      <p:ext uri="{BB962C8B-B14F-4D97-AF65-F5344CB8AC3E}">
        <p14:creationId xmlns:p14="http://schemas.microsoft.com/office/powerpoint/2010/main" val="22668454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25A3A6D-4CB4-7A44-BA80-4DC682B2DD31}" type="slidenum">
              <a:rPr lang="en-US" smtClean="0"/>
              <a:t>6</a:t>
            </a:fld>
            <a:endParaRPr lang="en-US"/>
          </a:p>
        </p:txBody>
      </p:sp>
    </p:spTree>
    <p:extLst>
      <p:ext uri="{BB962C8B-B14F-4D97-AF65-F5344CB8AC3E}">
        <p14:creationId xmlns:p14="http://schemas.microsoft.com/office/powerpoint/2010/main" val="35654831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25A3A6D-4CB4-7A44-BA80-4DC682B2DD31}" type="slidenum">
              <a:rPr lang="en-US" smtClean="0"/>
              <a:t>7</a:t>
            </a:fld>
            <a:endParaRPr lang="en-US"/>
          </a:p>
        </p:txBody>
      </p:sp>
    </p:spTree>
    <p:extLst>
      <p:ext uri="{BB962C8B-B14F-4D97-AF65-F5344CB8AC3E}">
        <p14:creationId xmlns:p14="http://schemas.microsoft.com/office/powerpoint/2010/main" val="28461470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25A3A6D-4CB4-7A44-BA80-4DC682B2DD31}" type="slidenum">
              <a:rPr lang="en-US" smtClean="0"/>
              <a:t>8</a:t>
            </a:fld>
            <a:endParaRPr lang="en-US"/>
          </a:p>
        </p:txBody>
      </p:sp>
    </p:spTree>
    <p:extLst>
      <p:ext uri="{BB962C8B-B14F-4D97-AF65-F5344CB8AC3E}">
        <p14:creationId xmlns:p14="http://schemas.microsoft.com/office/powerpoint/2010/main" val="20355485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25A3A6D-4CB4-7A44-BA80-4DC682B2DD31}" type="slidenum">
              <a:rPr lang="en-US" smtClean="0"/>
              <a:t>9</a:t>
            </a:fld>
            <a:endParaRPr lang="en-US"/>
          </a:p>
        </p:txBody>
      </p:sp>
    </p:spTree>
    <p:extLst>
      <p:ext uri="{BB962C8B-B14F-4D97-AF65-F5344CB8AC3E}">
        <p14:creationId xmlns:p14="http://schemas.microsoft.com/office/powerpoint/2010/main" val="7680864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25A3A6D-4CB4-7A44-BA80-4DC682B2DD31}" type="slidenum">
              <a:rPr lang="en-US" smtClean="0"/>
              <a:t>10</a:t>
            </a:fld>
            <a:endParaRPr lang="en-US"/>
          </a:p>
        </p:txBody>
      </p:sp>
    </p:spTree>
    <p:extLst>
      <p:ext uri="{BB962C8B-B14F-4D97-AF65-F5344CB8AC3E}">
        <p14:creationId xmlns:p14="http://schemas.microsoft.com/office/powerpoint/2010/main" val="1319066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54AC4E5-B347-7F45-900D-7DE3F32D47C3}" type="datetimeFigureOut">
              <a:rPr lang="en-US" smtClean="0"/>
              <a:t>11/18/2020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905C4F-0C8D-734D-8431-DE18225DA24E}"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54AC4E5-B347-7F45-900D-7DE3F32D47C3}" type="datetimeFigureOut">
              <a:rPr lang="en-US" smtClean="0"/>
              <a:t>11/18/2020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905C4F-0C8D-734D-8431-DE18225DA24E}"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54AC4E5-B347-7F45-900D-7DE3F32D47C3}" type="datetimeFigureOut">
              <a:rPr lang="en-US" smtClean="0"/>
              <a:t>11/18/2020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905C4F-0C8D-734D-8431-DE18225DA24E}"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54AC4E5-B347-7F45-900D-7DE3F32D47C3}" type="datetimeFigureOut">
              <a:rPr lang="en-US" smtClean="0"/>
              <a:t>11/18/2020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905C4F-0C8D-734D-8431-DE18225DA24E}"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54AC4E5-B347-7F45-900D-7DE3F32D47C3}" type="datetimeFigureOut">
              <a:rPr lang="en-US" smtClean="0"/>
              <a:t>11/18/2020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905C4F-0C8D-734D-8431-DE18225DA24E}"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54AC4E5-B347-7F45-900D-7DE3F32D47C3}" type="datetimeFigureOut">
              <a:rPr lang="en-US" smtClean="0"/>
              <a:t>11/18/2020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905C4F-0C8D-734D-8431-DE18225DA24E}"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54AC4E5-B347-7F45-900D-7DE3F32D47C3}" type="datetimeFigureOut">
              <a:rPr lang="en-US" smtClean="0"/>
              <a:t>11/18/2020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E905C4F-0C8D-734D-8431-DE18225DA24E}"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54AC4E5-B347-7F45-900D-7DE3F32D47C3}" type="datetimeFigureOut">
              <a:rPr lang="en-US" smtClean="0"/>
              <a:t>11/18/2020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E905C4F-0C8D-734D-8431-DE18225DA24E}"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54AC4E5-B347-7F45-900D-7DE3F32D47C3}" type="datetimeFigureOut">
              <a:rPr lang="en-US" smtClean="0"/>
              <a:t>11/18/2020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E905C4F-0C8D-734D-8431-DE18225DA24E}"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54AC4E5-B347-7F45-900D-7DE3F32D47C3}" type="datetimeFigureOut">
              <a:rPr lang="en-US" smtClean="0"/>
              <a:t>11/18/2020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905C4F-0C8D-734D-8431-DE18225DA24E}"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54AC4E5-B347-7F45-900D-7DE3F32D47C3}" type="datetimeFigureOut">
              <a:rPr lang="en-US" smtClean="0"/>
              <a:t>11/18/2020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905C4F-0C8D-734D-8431-DE18225DA24E}"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54AC4E5-B347-7F45-900D-7DE3F32D47C3}" type="datetimeFigureOut">
              <a:rPr lang="en-US" smtClean="0"/>
              <a:t>11/18/2020</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E905C4F-0C8D-734D-8431-DE18225DA24E}" type="slidenum">
              <a:rPr lang="en-US" smtClean="0"/>
              <a:t>‹#›</a:t>
            </a:fld>
            <a:endParaRPr lang="en-US"/>
          </a:p>
        </p:txBody>
      </p:sp>
    </p:spTree>
    <p:extLst>
      <p:ext uri="{BB962C8B-B14F-4D97-AF65-F5344CB8AC3E}">
        <p14:creationId xmlns:p14="http://schemas.microsoft.com/office/powerpoint/2010/main" val="5033224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1.m4a"/><Relationship Id="rId7" Type="http://schemas.openxmlformats.org/officeDocument/2006/relationships/image" Target="../media/image2.PNG"/><Relationship Id="rId2" Type="http://schemas.microsoft.com/office/2007/relationships/media" Target="../media/media1.m4a"/><Relationship Id="rId1" Type="http://schemas.openxmlformats.org/officeDocument/2006/relationships/tags" Target="../tags/tag2.xml"/><Relationship Id="rId6" Type="http://schemas.openxmlformats.org/officeDocument/2006/relationships/image" Target="file:////Users/peter/Dropbox%20(NC)/Artwork%20Files/monterey/Powerpoint/links/seal.png" TargetMode="External"/><Relationship Id="rId5" Type="http://schemas.openxmlformats.org/officeDocument/2006/relationships/image" Target="../media/image1.png"/><Relationship Id="rId4"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10.m4a"/><Relationship Id="rId7" Type="http://schemas.openxmlformats.org/officeDocument/2006/relationships/image" Target="file:////Users/peter/Dropbox%20(NC)/Artwork%20Files/monterey/Powerpoint/links/icon.png" TargetMode="External"/><Relationship Id="rId2" Type="http://schemas.microsoft.com/office/2007/relationships/media" Target="../media/media10.m4a"/><Relationship Id="rId1" Type="http://schemas.openxmlformats.org/officeDocument/2006/relationships/tags" Target="../tags/tag11.xml"/><Relationship Id="rId6" Type="http://schemas.openxmlformats.org/officeDocument/2006/relationships/image" Target="../media/image5.png"/><Relationship Id="rId5" Type="http://schemas.openxmlformats.org/officeDocument/2006/relationships/notesSlide" Target="../notesSlides/notesSlide9.xml"/><Relationship Id="rId4"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media2.m4a"/><Relationship Id="rId7" Type="http://schemas.openxmlformats.org/officeDocument/2006/relationships/image" Target="file:////Users/peter/Dropbox%20(NC)/Artwork%20Files/monterey/Powerpoint/links/bg-transparent.png" TargetMode="External"/><Relationship Id="rId2" Type="http://schemas.microsoft.com/office/2007/relationships/media" Target="../media/media2.m4a"/><Relationship Id="rId1" Type="http://schemas.openxmlformats.org/officeDocument/2006/relationships/tags" Target="../tags/tag3.xml"/><Relationship Id="rId6" Type="http://schemas.openxmlformats.org/officeDocument/2006/relationships/image" Target="../media/image4.png"/><Relationship Id="rId5" Type="http://schemas.openxmlformats.org/officeDocument/2006/relationships/notesSlide" Target="../notesSlides/notesSlide1.xml"/><Relationship Id="rId10" Type="http://schemas.openxmlformats.org/officeDocument/2006/relationships/image" Target="../media/image3.png"/><Relationship Id="rId4" Type="http://schemas.openxmlformats.org/officeDocument/2006/relationships/slideLayout" Target="../slideLayouts/slideLayout1.xml"/><Relationship Id="rId9" Type="http://schemas.openxmlformats.org/officeDocument/2006/relationships/image" Target="file:////Users/peter/Dropbox%20(NC)/Artwork%20Files/monterey/Powerpoint/links/icon.png"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3.m4a"/><Relationship Id="rId7" Type="http://schemas.openxmlformats.org/officeDocument/2006/relationships/image" Target="file:////Users/peter/Dropbox%20(NC)/Artwork%20Files/monterey/Powerpoint/links/icon.png" TargetMode="External"/><Relationship Id="rId2" Type="http://schemas.microsoft.com/office/2007/relationships/media" Target="../media/media3.m4a"/><Relationship Id="rId1" Type="http://schemas.openxmlformats.org/officeDocument/2006/relationships/tags" Target="../tags/tag4.xml"/><Relationship Id="rId6" Type="http://schemas.openxmlformats.org/officeDocument/2006/relationships/image" Target="../media/image5.png"/><Relationship Id="rId5" Type="http://schemas.openxmlformats.org/officeDocument/2006/relationships/notesSlide" Target="../notesSlides/notesSlide2.xml"/><Relationship Id="rId4"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4.m4a"/><Relationship Id="rId7" Type="http://schemas.openxmlformats.org/officeDocument/2006/relationships/image" Target="file:////Users/peter/Dropbox%20(NC)/Artwork%20Files/monterey/Powerpoint/links/icon.png" TargetMode="External"/><Relationship Id="rId2" Type="http://schemas.microsoft.com/office/2007/relationships/media" Target="../media/media4.m4a"/><Relationship Id="rId1" Type="http://schemas.openxmlformats.org/officeDocument/2006/relationships/tags" Target="../tags/tag5.xml"/><Relationship Id="rId6" Type="http://schemas.openxmlformats.org/officeDocument/2006/relationships/image" Target="../media/image5.png"/><Relationship Id="rId5" Type="http://schemas.openxmlformats.org/officeDocument/2006/relationships/notesSlide" Target="../notesSlides/notesSlide3.xml"/><Relationship Id="rId4"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5.m4a"/><Relationship Id="rId7" Type="http://schemas.openxmlformats.org/officeDocument/2006/relationships/image" Target="file:////Users/peter/Dropbox%20(NC)/Artwork%20Files/monterey/Powerpoint/links/icon.png" TargetMode="External"/><Relationship Id="rId2" Type="http://schemas.microsoft.com/office/2007/relationships/media" Target="../media/media5.m4a"/><Relationship Id="rId1" Type="http://schemas.openxmlformats.org/officeDocument/2006/relationships/tags" Target="../tags/tag6.xml"/><Relationship Id="rId6" Type="http://schemas.openxmlformats.org/officeDocument/2006/relationships/image" Target="../media/image5.png"/><Relationship Id="rId5" Type="http://schemas.openxmlformats.org/officeDocument/2006/relationships/notesSlide" Target="../notesSlides/notesSlide4.xml"/><Relationship Id="rId4"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6.m4a"/><Relationship Id="rId7" Type="http://schemas.openxmlformats.org/officeDocument/2006/relationships/image" Target="file:////Users/peter/Dropbox%20(NC)/Artwork%20Files/monterey/Powerpoint/links/icon.png" TargetMode="External"/><Relationship Id="rId2" Type="http://schemas.microsoft.com/office/2007/relationships/media" Target="../media/media6.m4a"/><Relationship Id="rId1" Type="http://schemas.openxmlformats.org/officeDocument/2006/relationships/tags" Target="../tags/tag7.xml"/><Relationship Id="rId6" Type="http://schemas.openxmlformats.org/officeDocument/2006/relationships/image" Target="../media/image5.png"/><Relationship Id="rId5" Type="http://schemas.openxmlformats.org/officeDocument/2006/relationships/notesSlide" Target="../notesSlides/notesSlide5.xml"/><Relationship Id="rId4"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7.m4a"/><Relationship Id="rId7" Type="http://schemas.openxmlformats.org/officeDocument/2006/relationships/image" Target="file:////Users/peter/Dropbox%20(NC)/Artwork%20Files/monterey/Powerpoint/links/icon.png" TargetMode="External"/><Relationship Id="rId2" Type="http://schemas.microsoft.com/office/2007/relationships/media" Target="../media/media7.m4a"/><Relationship Id="rId1" Type="http://schemas.openxmlformats.org/officeDocument/2006/relationships/tags" Target="../tags/tag8.xml"/><Relationship Id="rId6" Type="http://schemas.openxmlformats.org/officeDocument/2006/relationships/image" Target="../media/image5.png"/><Relationship Id="rId5" Type="http://schemas.openxmlformats.org/officeDocument/2006/relationships/notesSlide" Target="../notesSlides/notesSlide6.xml"/><Relationship Id="rId4"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8.m4a"/><Relationship Id="rId7" Type="http://schemas.openxmlformats.org/officeDocument/2006/relationships/image" Target="file:////Users/peter/Dropbox%20(NC)/Artwork%20Files/monterey/Powerpoint/links/icon.png" TargetMode="External"/><Relationship Id="rId2" Type="http://schemas.microsoft.com/office/2007/relationships/media" Target="../media/media8.m4a"/><Relationship Id="rId1" Type="http://schemas.openxmlformats.org/officeDocument/2006/relationships/tags" Target="../tags/tag9.xml"/><Relationship Id="rId6" Type="http://schemas.openxmlformats.org/officeDocument/2006/relationships/image" Target="../media/image5.png"/><Relationship Id="rId5" Type="http://schemas.openxmlformats.org/officeDocument/2006/relationships/notesSlide" Target="../notesSlides/notesSlide7.xml"/><Relationship Id="rId4"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8" Type="http://schemas.openxmlformats.org/officeDocument/2006/relationships/hyperlink" Target="mailto:411-MHSAPublicComment@co.Monterey.ca.us" TargetMode="External"/><Relationship Id="rId3" Type="http://schemas.openxmlformats.org/officeDocument/2006/relationships/audio" Target="../media/media9.m4a"/><Relationship Id="rId7" Type="http://schemas.openxmlformats.org/officeDocument/2006/relationships/image" Target="file:////Users/peter/Dropbox%20(NC)/Artwork%20Files/monterey/Powerpoint/links/icon.png" TargetMode="External"/><Relationship Id="rId2" Type="http://schemas.microsoft.com/office/2007/relationships/media" Target="../media/media9.m4a"/><Relationship Id="rId1" Type="http://schemas.openxmlformats.org/officeDocument/2006/relationships/tags" Target="../tags/tag10.xml"/><Relationship Id="rId6" Type="http://schemas.openxmlformats.org/officeDocument/2006/relationships/image" Target="../media/image5.png"/><Relationship Id="rId5" Type="http://schemas.openxmlformats.org/officeDocument/2006/relationships/notesSlide" Target="../notesSlides/notesSlide8.xml"/><Relationship Id="rId4" Type="http://schemas.openxmlformats.org/officeDocument/2006/relationships/slideLayout" Target="../slideLayouts/slideLayout1.xml"/><Relationship Id="rId9"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9452" y="1637090"/>
            <a:ext cx="9144000" cy="2770215"/>
          </a:xfrm>
        </p:spPr>
        <p:txBody>
          <a:bodyPr lIns="0" tIns="0" rIns="0" bIns="0">
            <a:noAutofit/>
          </a:bodyPr>
          <a:lstStyle/>
          <a:p>
            <a:pPr>
              <a:lnSpc>
                <a:spcPts val="5000"/>
              </a:lnSpc>
            </a:pPr>
            <a:r>
              <a:rPr lang="es-MX" sz="5000" b="1" dirty="0">
                <a:solidFill>
                  <a:srgbClr val="201D3A"/>
                </a:solidFill>
                <a:latin typeface="Arial" charset="0"/>
                <a:ea typeface="Arial" charset="0"/>
                <a:cs typeface="Arial" charset="0"/>
              </a:rPr>
              <a:t>Ley de Servicios de Salud Mental (“MHSA” por sus siglas en ingles) </a:t>
            </a:r>
            <a:br>
              <a:rPr lang="es-MX" sz="5000" b="1" dirty="0">
                <a:solidFill>
                  <a:srgbClr val="201D3A"/>
                </a:solidFill>
                <a:latin typeface="Arial" charset="0"/>
                <a:ea typeface="Arial" charset="0"/>
                <a:cs typeface="Arial" charset="0"/>
              </a:rPr>
            </a:br>
            <a:r>
              <a:rPr lang="es-MX" sz="5000" b="1" dirty="0">
                <a:solidFill>
                  <a:srgbClr val="201D3A"/>
                </a:solidFill>
                <a:latin typeface="Arial" charset="0"/>
                <a:ea typeface="Arial" charset="0"/>
                <a:cs typeface="Arial" charset="0"/>
              </a:rPr>
              <a:t>Ajuste del Año Fiscal 2022</a:t>
            </a:r>
          </a:p>
        </p:txBody>
      </p:sp>
      <p:sp>
        <p:nvSpPr>
          <p:cNvPr id="3" name="Subtitle 2"/>
          <p:cNvSpPr>
            <a:spLocks noGrp="1"/>
          </p:cNvSpPr>
          <p:nvPr>
            <p:ph type="subTitle" idx="1"/>
          </p:nvPr>
        </p:nvSpPr>
        <p:spPr>
          <a:xfrm>
            <a:off x="0" y="4506112"/>
            <a:ext cx="9144000" cy="1105793"/>
          </a:xfrm>
        </p:spPr>
        <p:txBody>
          <a:bodyPr lIns="0" tIns="0" rIns="0" bIns="0">
            <a:noAutofit/>
          </a:bodyPr>
          <a:lstStyle/>
          <a:p>
            <a:r>
              <a:rPr lang="es-MX" dirty="0">
                <a:solidFill>
                  <a:srgbClr val="FF6B42"/>
                </a:solidFill>
                <a:latin typeface="Arial" charset="0"/>
                <a:ea typeface="Arial" charset="0"/>
                <a:cs typeface="Arial" charset="0"/>
              </a:rPr>
              <a:t>Introducción al Proceso de </a:t>
            </a:r>
          </a:p>
          <a:p>
            <a:r>
              <a:rPr lang="es-MX" dirty="0">
                <a:solidFill>
                  <a:srgbClr val="FF6B42"/>
                </a:solidFill>
                <a:latin typeface="Arial" charset="0"/>
                <a:ea typeface="Arial" charset="0"/>
                <a:cs typeface="Arial" charset="0"/>
              </a:rPr>
              <a:t>Planificación del Programa Comunitario </a:t>
            </a:r>
          </a:p>
          <a:p>
            <a:endParaRPr lang="en-US" dirty="0">
              <a:solidFill>
                <a:srgbClr val="FF6B42"/>
              </a:solidFill>
              <a:latin typeface="Arial" charset="0"/>
              <a:ea typeface="Arial" charset="0"/>
              <a:cs typeface="Arial" charset="0"/>
            </a:endParaRPr>
          </a:p>
        </p:txBody>
      </p:sp>
      <p:pic>
        <p:nvPicPr>
          <p:cNvPr id="12" name="Picture 11"/>
          <p:cNvPicPr>
            <a:picLocks noChangeAspect="1"/>
          </p:cNvPicPr>
          <p:nvPr/>
        </p:nvPicPr>
        <p:blipFill>
          <a:blip r:embed="rId5" r:link="rId6">
            <a:extLst>
              <a:ext uri="{28A0092B-C50C-407E-A947-70E740481C1C}">
                <a14:useLocalDpi xmlns:a14="http://schemas.microsoft.com/office/drawing/2010/main" val="0"/>
              </a:ext>
            </a:extLst>
          </a:blip>
          <a:stretch>
            <a:fillRect/>
          </a:stretch>
        </p:blipFill>
        <p:spPr>
          <a:xfrm>
            <a:off x="8229957" y="5971658"/>
            <a:ext cx="600927" cy="603931"/>
          </a:xfrm>
          <a:prstGeom prst="rect">
            <a:avLst/>
          </a:prstGeom>
        </p:spPr>
      </p:pic>
      <p:sp>
        <p:nvSpPr>
          <p:cNvPr id="14" name="TextBox 13"/>
          <p:cNvSpPr txBox="1"/>
          <p:nvPr/>
        </p:nvSpPr>
        <p:spPr>
          <a:xfrm>
            <a:off x="4959635" y="6225385"/>
            <a:ext cx="3145336" cy="400110"/>
          </a:xfrm>
          <a:prstGeom prst="rect">
            <a:avLst/>
          </a:prstGeom>
          <a:noFill/>
        </p:spPr>
        <p:txBody>
          <a:bodyPr wrap="square" lIns="0" tIns="0" rIns="0" bIns="0" rtlCol="0">
            <a:noAutofit/>
          </a:bodyPr>
          <a:lstStyle/>
          <a:p>
            <a:pPr algn="r"/>
            <a:r>
              <a:rPr lang="en-US" sz="1000" dirty="0">
                <a:solidFill>
                  <a:srgbClr val="201D3A"/>
                </a:solidFill>
                <a:latin typeface="Arial" charset="0"/>
                <a:ea typeface="Arial" charset="0"/>
                <a:cs typeface="Arial" charset="0"/>
              </a:rPr>
              <a:t>BEHAVIORAL HEALTH BUREAU</a:t>
            </a:r>
          </a:p>
          <a:p>
            <a:pPr algn="r"/>
            <a:r>
              <a:rPr lang="en-US" sz="1000" dirty="0">
                <a:solidFill>
                  <a:srgbClr val="201D3A"/>
                </a:solidFill>
                <a:latin typeface="Arial" charset="0"/>
                <a:ea typeface="Arial" charset="0"/>
                <a:cs typeface="Arial" charset="0"/>
              </a:rPr>
              <a:t>MONTEREY COUNTY HEALTH DEPARTMENT</a:t>
            </a:r>
          </a:p>
        </p:txBody>
      </p:sp>
      <p:cxnSp>
        <p:nvCxnSpPr>
          <p:cNvPr id="11" name="Straight Connector 10"/>
          <p:cNvCxnSpPr/>
          <p:nvPr/>
        </p:nvCxnSpPr>
        <p:spPr>
          <a:xfrm>
            <a:off x="427383" y="6126577"/>
            <a:ext cx="7663769" cy="0"/>
          </a:xfrm>
          <a:prstGeom prst="line">
            <a:avLst/>
          </a:prstGeom>
          <a:ln>
            <a:solidFill>
              <a:srgbClr val="201D3A"/>
            </a:solidFill>
          </a:ln>
        </p:spPr>
        <p:style>
          <a:lnRef idx="1">
            <a:schemeClr val="accent1"/>
          </a:lnRef>
          <a:fillRef idx="0">
            <a:schemeClr val="accent1"/>
          </a:fillRef>
          <a:effectRef idx="0">
            <a:schemeClr val="accent1"/>
          </a:effectRef>
          <a:fontRef idx="minor">
            <a:schemeClr val="tx1"/>
          </a:fontRef>
        </p:style>
      </p:cxnSp>
      <p:pic>
        <p:nvPicPr>
          <p:cNvPr id="6" name="Picture 5" descr="A picture containing logo&#10;&#10;Description automatically generated">
            <a:extLst>
              <a:ext uri="{FF2B5EF4-FFF2-40B4-BE49-F238E27FC236}">
                <a16:creationId xmlns:a16="http://schemas.microsoft.com/office/drawing/2014/main" id="{F4C6AA6A-6279-4376-B556-4F8127514D72}"/>
              </a:ext>
            </a:extLst>
          </p:cNvPr>
          <p:cNvPicPr>
            <a:picLocks noChangeAspect="1"/>
          </p:cNvPicPr>
          <p:nvPr/>
        </p:nvPicPr>
        <p:blipFill>
          <a:blip r:embed="rId7"/>
          <a:stretch>
            <a:fillRect/>
          </a:stretch>
        </p:blipFill>
        <p:spPr>
          <a:xfrm>
            <a:off x="427383" y="331420"/>
            <a:ext cx="2013709" cy="1179881"/>
          </a:xfrm>
          <a:prstGeom prst="rect">
            <a:avLst/>
          </a:prstGeom>
        </p:spPr>
      </p:pic>
      <p:pic>
        <p:nvPicPr>
          <p:cNvPr id="16" name="Audio 15">
            <a:hlinkClick r:id="" action="ppaction://media"/>
            <a:extLst>
              <a:ext uri="{FF2B5EF4-FFF2-40B4-BE49-F238E27FC236}">
                <a16:creationId xmlns:a16="http://schemas.microsoft.com/office/drawing/2014/main" id="{250A6CCF-76D0-4AB7-9F75-1DE446E5C9F3}"/>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585200" y="6299200"/>
            <a:ext cx="406400" cy="406400"/>
          </a:xfrm>
          <a:prstGeom prst="rect">
            <a:avLst/>
          </a:prstGeom>
        </p:spPr>
      </p:pic>
    </p:spTree>
    <p:custDataLst>
      <p:tags r:id="rId1"/>
    </p:custDataLst>
    <p:extLst>
      <p:ext uri="{BB962C8B-B14F-4D97-AF65-F5344CB8AC3E}">
        <p14:creationId xmlns:p14="http://schemas.microsoft.com/office/powerpoint/2010/main" val="675429170"/>
      </p:ext>
    </p:extLst>
  </p:cSld>
  <p:clrMapOvr>
    <a:masterClrMapping/>
  </p:clrMapOvr>
  <mc:AlternateContent xmlns:mc="http://schemas.openxmlformats.org/markup-compatibility/2006">
    <mc:Choice xmlns:p14="http://schemas.microsoft.com/office/powerpoint/2010/main" Requires="p14">
      <p:transition spd="slow" p14:dur="2000" advTm="34648"/>
    </mc:Choice>
    <mc:Fallback>
      <p:transition spd="slow" advTm="346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TextBox 14"/>
          <p:cNvSpPr txBox="1"/>
          <p:nvPr/>
        </p:nvSpPr>
        <p:spPr>
          <a:xfrm>
            <a:off x="8235351" y="6314521"/>
            <a:ext cx="568444" cy="246221"/>
          </a:xfrm>
          <a:prstGeom prst="rect">
            <a:avLst/>
          </a:prstGeom>
          <a:noFill/>
        </p:spPr>
        <p:txBody>
          <a:bodyPr wrap="square" rtlCol="0">
            <a:spAutoFit/>
          </a:bodyPr>
          <a:lstStyle/>
          <a:p>
            <a:pPr algn="r"/>
            <a:fld id="{028AD55A-4FA9-8744-89CE-B7894BB60873}" type="slidenum">
              <a:rPr lang="en-US" sz="1000" smtClean="0">
                <a:solidFill>
                  <a:srgbClr val="201D3A"/>
                </a:solidFill>
                <a:latin typeface="Arial" charset="0"/>
                <a:ea typeface="Arial" charset="0"/>
                <a:cs typeface="Arial" charset="0"/>
              </a:rPr>
              <a:t>10</a:t>
            </a:fld>
            <a:endParaRPr lang="en-US" sz="1000" dirty="0">
              <a:solidFill>
                <a:srgbClr val="201D3A"/>
              </a:solidFill>
              <a:latin typeface="Arial" charset="0"/>
              <a:ea typeface="Arial" charset="0"/>
              <a:cs typeface="Arial" charset="0"/>
            </a:endParaRPr>
          </a:p>
        </p:txBody>
      </p:sp>
      <p:pic>
        <p:nvPicPr>
          <p:cNvPr id="6" name="Picture 5"/>
          <p:cNvPicPr>
            <a:picLocks noChangeAspect="1"/>
          </p:cNvPicPr>
          <p:nvPr/>
        </p:nvPicPr>
        <p:blipFill>
          <a:blip r:embed="rId6" r:link="rId7">
            <a:extLst>
              <a:ext uri="{28A0092B-C50C-407E-A947-70E740481C1C}">
                <a14:useLocalDpi xmlns:a14="http://schemas.microsoft.com/office/drawing/2010/main" val="0"/>
              </a:ext>
            </a:extLst>
          </a:blip>
          <a:stretch>
            <a:fillRect/>
          </a:stretch>
        </p:blipFill>
        <p:spPr>
          <a:xfrm>
            <a:off x="708377" y="613587"/>
            <a:ext cx="614523" cy="748789"/>
          </a:xfrm>
          <a:prstGeom prst="rect">
            <a:avLst/>
          </a:prstGeom>
        </p:spPr>
      </p:pic>
      <p:cxnSp>
        <p:nvCxnSpPr>
          <p:cNvPr id="18" name="Straight Connector 17"/>
          <p:cNvCxnSpPr/>
          <p:nvPr/>
        </p:nvCxnSpPr>
        <p:spPr>
          <a:xfrm>
            <a:off x="427383" y="6317077"/>
            <a:ext cx="8289235" cy="0"/>
          </a:xfrm>
          <a:prstGeom prst="line">
            <a:avLst/>
          </a:prstGeom>
          <a:ln>
            <a:solidFill>
              <a:srgbClr val="201D3A"/>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338517" y="6314521"/>
            <a:ext cx="3145336" cy="246221"/>
          </a:xfrm>
          <a:prstGeom prst="rect">
            <a:avLst/>
          </a:prstGeom>
          <a:noFill/>
        </p:spPr>
        <p:txBody>
          <a:bodyPr wrap="square" rtlCol="0">
            <a:spAutoFit/>
          </a:bodyPr>
          <a:lstStyle/>
          <a:p>
            <a:r>
              <a:rPr lang="en-US" sz="1000" dirty="0">
                <a:solidFill>
                  <a:srgbClr val="201D3A"/>
                </a:solidFill>
                <a:latin typeface="Arial" charset="0"/>
                <a:ea typeface="Arial" charset="0"/>
                <a:cs typeface="Arial" charset="0"/>
              </a:rPr>
              <a:t>MONTEREY COUNTY SALUD MENTAL</a:t>
            </a:r>
          </a:p>
        </p:txBody>
      </p:sp>
      <p:sp>
        <p:nvSpPr>
          <p:cNvPr id="7" name="Subtitle 2"/>
          <p:cNvSpPr txBox="1">
            <a:spLocks/>
          </p:cNvSpPr>
          <p:nvPr/>
        </p:nvSpPr>
        <p:spPr>
          <a:xfrm>
            <a:off x="1484554" y="1260771"/>
            <a:ext cx="6271709" cy="4371091"/>
          </a:xfrm>
          <a:prstGeom prst="rect">
            <a:avLst/>
          </a:prstGeom>
        </p:spPr>
        <p:txBody>
          <a:bodyPr vert="horz" lIns="0" tIns="0" rIns="0" bIns="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r>
              <a:rPr lang="en-US" sz="2500" dirty="0">
                <a:solidFill>
                  <a:srgbClr val="FF6B42"/>
                </a:solidFill>
                <a:latin typeface="Arial" charset="0"/>
                <a:ea typeface="Arial" charset="0"/>
                <a:cs typeface="Arial" charset="0"/>
              </a:rPr>
              <a:t>		</a:t>
            </a:r>
          </a:p>
          <a:p>
            <a:pPr algn="l">
              <a:lnSpc>
                <a:spcPct val="100000"/>
              </a:lnSpc>
            </a:pPr>
            <a:endParaRPr lang="en-US" sz="2500" b="1" dirty="0">
              <a:solidFill>
                <a:srgbClr val="FF6B42"/>
              </a:solidFill>
              <a:latin typeface="Arial" charset="0"/>
              <a:ea typeface="Arial" charset="0"/>
              <a:cs typeface="Arial" charset="0"/>
            </a:endParaRPr>
          </a:p>
          <a:p>
            <a:pPr>
              <a:lnSpc>
                <a:spcPct val="100000"/>
              </a:lnSpc>
            </a:pPr>
            <a:r>
              <a:rPr lang="es-MX" sz="3200" b="1" dirty="0">
                <a:solidFill>
                  <a:srgbClr val="FF6B42"/>
                </a:solidFill>
                <a:latin typeface="Arial" charset="0"/>
                <a:ea typeface="Arial" charset="0"/>
                <a:cs typeface="Arial" charset="0"/>
              </a:rPr>
              <a:t>Gracias Por Su Interés en el Programa de “MHSA” de Servicios de Salud Mental del Condado de Monterey!</a:t>
            </a:r>
          </a:p>
          <a:p>
            <a:pPr marR="0" lvl="0" algn="l" defTabSz="914400" rtl="0" eaLnBrk="1" fontAlgn="auto" latinLnBrk="0" hangingPunct="1">
              <a:lnSpc>
                <a:spcPct val="100000"/>
              </a:lnSpc>
              <a:spcBef>
                <a:spcPts val="0"/>
              </a:spcBef>
              <a:spcAft>
                <a:spcPts val="0"/>
              </a:spcAft>
              <a:buClrTx/>
              <a:buSzTx/>
              <a:tabLst/>
              <a:defRPr/>
            </a:pPr>
            <a:endParaRPr lang="en-US" sz="2500" dirty="0">
              <a:solidFill>
                <a:srgbClr val="FF6B42"/>
              </a:solidFill>
              <a:latin typeface="Arial" charset="0"/>
              <a:ea typeface="Arial" charset="0"/>
              <a:cs typeface="Arial" charset="0"/>
            </a:endParaRPr>
          </a:p>
          <a:p>
            <a:pPr algn="l">
              <a:lnSpc>
                <a:spcPct val="100000"/>
              </a:lnSpc>
            </a:pPr>
            <a:endParaRPr lang="en-US" sz="2500" dirty="0">
              <a:latin typeface="Arial" charset="0"/>
              <a:ea typeface="Arial" charset="0"/>
              <a:cs typeface="Arial" charset="0"/>
            </a:endParaRPr>
          </a:p>
        </p:txBody>
      </p:sp>
      <p:pic>
        <p:nvPicPr>
          <p:cNvPr id="5" name="Audio 4">
            <a:hlinkClick r:id="" action="ppaction://media"/>
            <a:extLst>
              <a:ext uri="{FF2B5EF4-FFF2-40B4-BE49-F238E27FC236}">
                <a16:creationId xmlns:a16="http://schemas.microsoft.com/office/drawing/2014/main" id="{CAEC0925-6A11-4765-99D6-7273662C8DCB}"/>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585200" y="6299200"/>
            <a:ext cx="406400" cy="406400"/>
          </a:xfrm>
          <a:prstGeom prst="rect">
            <a:avLst/>
          </a:prstGeom>
        </p:spPr>
      </p:pic>
    </p:spTree>
    <p:custDataLst>
      <p:tags r:id="rId1"/>
    </p:custDataLst>
    <p:extLst>
      <p:ext uri="{BB962C8B-B14F-4D97-AF65-F5344CB8AC3E}">
        <p14:creationId xmlns:p14="http://schemas.microsoft.com/office/powerpoint/2010/main" val="3670773153"/>
      </p:ext>
    </p:extLst>
  </p:cSld>
  <p:clrMapOvr>
    <a:masterClrMapping/>
  </p:clrMapOvr>
  <mc:AlternateContent xmlns:mc="http://schemas.openxmlformats.org/markup-compatibility/2006">
    <mc:Choice xmlns:p14="http://schemas.microsoft.com/office/powerpoint/2010/main" Requires="p14">
      <p:transition spd="slow" p14:dur="2000" advTm="11732"/>
    </mc:Choice>
    <mc:Fallback>
      <p:transition spd="slow" advTm="117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9" name="Picture 18"/>
          <p:cNvPicPr>
            <a:picLocks noChangeAspect="1"/>
          </p:cNvPicPr>
          <p:nvPr/>
        </p:nvPicPr>
        <p:blipFill>
          <a:blip r:embed="rId6" r:link="rId7">
            <a:alphaModFix amt="8000"/>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5" name="TextBox 14"/>
          <p:cNvSpPr txBox="1"/>
          <p:nvPr/>
        </p:nvSpPr>
        <p:spPr>
          <a:xfrm>
            <a:off x="8235351" y="6314521"/>
            <a:ext cx="568444" cy="246221"/>
          </a:xfrm>
          <a:prstGeom prst="rect">
            <a:avLst/>
          </a:prstGeom>
          <a:noFill/>
        </p:spPr>
        <p:txBody>
          <a:bodyPr wrap="square" rtlCol="0">
            <a:spAutoFit/>
          </a:bodyPr>
          <a:lstStyle/>
          <a:p>
            <a:pPr algn="r"/>
            <a:fld id="{028AD55A-4FA9-8744-89CE-B7894BB60873}" type="slidenum">
              <a:rPr lang="en-US" sz="1000" smtClean="0">
                <a:solidFill>
                  <a:srgbClr val="201D3A"/>
                </a:solidFill>
                <a:latin typeface="Arial" charset="0"/>
                <a:ea typeface="Arial" charset="0"/>
                <a:cs typeface="Arial" charset="0"/>
              </a:rPr>
              <a:t>2</a:t>
            </a:fld>
            <a:endParaRPr lang="en-US" sz="1000" dirty="0">
              <a:solidFill>
                <a:srgbClr val="201D3A"/>
              </a:solidFill>
              <a:latin typeface="Arial" charset="0"/>
              <a:ea typeface="Arial" charset="0"/>
              <a:cs typeface="Arial" charset="0"/>
            </a:endParaRPr>
          </a:p>
        </p:txBody>
      </p:sp>
      <p:pic>
        <p:nvPicPr>
          <p:cNvPr id="6" name="Picture 5"/>
          <p:cNvPicPr>
            <a:picLocks noChangeAspect="1"/>
          </p:cNvPicPr>
          <p:nvPr/>
        </p:nvPicPr>
        <p:blipFill>
          <a:blip r:embed="rId8" r:link="rId9">
            <a:extLst>
              <a:ext uri="{28A0092B-C50C-407E-A947-70E740481C1C}">
                <a14:useLocalDpi xmlns:a14="http://schemas.microsoft.com/office/drawing/2010/main" val="0"/>
              </a:ext>
            </a:extLst>
          </a:blip>
          <a:stretch>
            <a:fillRect/>
          </a:stretch>
        </p:blipFill>
        <p:spPr>
          <a:xfrm>
            <a:off x="708377" y="613587"/>
            <a:ext cx="614523" cy="748789"/>
          </a:xfrm>
          <a:prstGeom prst="rect">
            <a:avLst/>
          </a:prstGeom>
        </p:spPr>
      </p:pic>
      <p:cxnSp>
        <p:nvCxnSpPr>
          <p:cNvPr id="18" name="Straight Connector 17"/>
          <p:cNvCxnSpPr/>
          <p:nvPr/>
        </p:nvCxnSpPr>
        <p:spPr>
          <a:xfrm>
            <a:off x="427383" y="6317077"/>
            <a:ext cx="8289235" cy="0"/>
          </a:xfrm>
          <a:prstGeom prst="line">
            <a:avLst/>
          </a:prstGeom>
          <a:ln>
            <a:solidFill>
              <a:srgbClr val="201D3A"/>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338516" y="6314521"/>
            <a:ext cx="8161247" cy="246221"/>
          </a:xfrm>
          <a:prstGeom prst="rect">
            <a:avLst/>
          </a:prstGeom>
          <a:noFill/>
        </p:spPr>
        <p:txBody>
          <a:bodyPr wrap="square" rtlCol="0">
            <a:spAutoFit/>
          </a:bodyPr>
          <a:lstStyle/>
          <a:p>
            <a:r>
              <a:rPr lang="en-US" sz="1000" dirty="0">
                <a:solidFill>
                  <a:srgbClr val="201D3A"/>
                </a:solidFill>
                <a:latin typeface="Arial" charset="0"/>
                <a:ea typeface="Arial" charset="0"/>
                <a:cs typeface="Arial" charset="0"/>
              </a:rPr>
              <a:t>MONTEREY COUNTY SALUD MENTAL </a:t>
            </a:r>
          </a:p>
        </p:txBody>
      </p:sp>
      <p:sp>
        <p:nvSpPr>
          <p:cNvPr id="14" name="Subtitle 2"/>
          <p:cNvSpPr txBox="1">
            <a:spLocks/>
          </p:cNvSpPr>
          <p:nvPr/>
        </p:nvSpPr>
        <p:spPr>
          <a:xfrm>
            <a:off x="1322900" y="1447804"/>
            <a:ext cx="7176864" cy="4325791"/>
          </a:xfrm>
          <a:prstGeom prst="rect">
            <a:avLst/>
          </a:prstGeom>
        </p:spPr>
        <p:txBody>
          <a:bodyPr vert="horz" lIns="0" tIns="0" rIns="0" bIns="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r>
              <a:rPr lang="es-ES" sz="1800" dirty="0">
                <a:solidFill>
                  <a:srgbClr val="201D3A"/>
                </a:solidFill>
                <a:latin typeface="Arial" charset="0"/>
                <a:ea typeface="Arial" charset="0"/>
                <a:cs typeface="Arial" charset="0"/>
              </a:rPr>
              <a:t>Durante el año fiscal 2019-2020 (“AY20"), el Departamento de Salud Mental del Condado de Monterey, en colaboración con personas interesadas de la comunidad, llevó a cabo un proceso de planificación para desarrollar y finalizar nuestro "Programa y Plan de Gastos Trienal de “MHSA” para los años fiscales 2021-2023".
El Plan cubre el período del 1 de julio de 2020 hasta el 30 de junio de 2023. Un año fiscal empieza el 1 de julio y termina el 30 de junio del ano siguiente.
Como requerido por las reglas de “MHSA”, estamos comenzando el proceso para preparar nuestra "Actualización Anual para el año fiscal 2022“ (1 de julio de 2021 – 30 de junio de 2022).</a:t>
            </a:r>
            <a:endParaRPr lang="en-US" sz="1800" dirty="0">
              <a:solidFill>
                <a:srgbClr val="201D3A"/>
              </a:solidFill>
              <a:latin typeface="Arial" charset="0"/>
              <a:ea typeface="Arial" charset="0"/>
              <a:cs typeface="Arial" charset="0"/>
            </a:endParaRPr>
          </a:p>
        </p:txBody>
      </p:sp>
      <p:pic>
        <p:nvPicPr>
          <p:cNvPr id="11" name="Audio 10">
            <a:hlinkClick r:id="" action="ppaction://media"/>
            <a:extLst>
              <a:ext uri="{FF2B5EF4-FFF2-40B4-BE49-F238E27FC236}">
                <a16:creationId xmlns:a16="http://schemas.microsoft.com/office/drawing/2014/main" id="{C33061F7-8806-4939-853E-3C6274132F33}"/>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585200" y="6299200"/>
            <a:ext cx="406400" cy="406400"/>
          </a:xfrm>
          <a:prstGeom prst="rect">
            <a:avLst/>
          </a:prstGeom>
        </p:spPr>
      </p:pic>
    </p:spTree>
    <p:custDataLst>
      <p:tags r:id="rId1"/>
    </p:custDataLst>
    <p:extLst>
      <p:ext uri="{BB962C8B-B14F-4D97-AF65-F5344CB8AC3E}">
        <p14:creationId xmlns:p14="http://schemas.microsoft.com/office/powerpoint/2010/main" val="1437110756"/>
      </p:ext>
    </p:extLst>
  </p:cSld>
  <p:clrMapOvr>
    <a:masterClrMapping/>
  </p:clrMapOvr>
  <mc:AlternateContent xmlns:mc="http://schemas.openxmlformats.org/markup-compatibility/2006">
    <mc:Choice xmlns:p14="http://schemas.microsoft.com/office/powerpoint/2010/main" Requires="p14">
      <p:transition spd="slow" p14:dur="2000" advTm="70730"/>
    </mc:Choice>
    <mc:Fallback>
      <p:transition spd="slow" advTm="707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TextBox 14"/>
          <p:cNvSpPr txBox="1"/>
          <p:nvPr/>
        </p:nvSpPr>
        <p:spPr>
          <a:xfrm>
            <a:off x="8235351" y="6314521"/>
            <a:ext cx="568444" cy="246221"/>
          </a:xfrm>
          <a:prstGeom prst="rect">
            <a:avLst/>
          </a:prstGeom>
          <a:noFill/>
        </p:spPr>
        <p:txBody>
          <a:bodyPr wrap="square" rtlCol="0">
            <a:spAutoFit/>
          </a:bodyPr>
          <a:lstStyle/>
          <a:p>
            <a:pPr algn="r"/>
            <a:fld id="{028AD55A-4FA9-8744-89CE-B7894BB60873}" type="slidenum">
              <a:rPr lang="en-US" sz="1000" smtClean="0">
                <a:solidFill>
                  <a:srgbClr val="201D3A"/>
                </a:solidFill>
                <a:latin typeface="Arial" charset="0"/>
                <a:ea typeface="Arial" charset="0"/>
                <a:cs typeface="Arial" charset="0"/>
              </a:rPr>
              <a:t>3</a:t>
            </a:fld>
            <a:endParaRPr lang="en-US" sz="1000" dirty="0">
              <a:solidFill>
                <a:srgbClr val="201D3A"/>
              </a:solidFill>
              <a:latin typeface="Arial" charset="0"/>
              <a:ea typeface="Arial" charset="0"/>
              <a:cs typeface="Arial" charset="0"/>
            </a:endParaRPr>
          </a:p>
        </p:txBody>
      </p:sp>
      <p:pic>
        <p:nvPicPr>
          <p:cNvPr id="6" name="Picture 5"/>
          <p:cNvPicPr>
            <a:picLocks noChangeAspect="1"/>
          </p:cNvPicPr>
          <p:nvPr/>
        </p:nvPicPr>
        <p:blipFill>
          <a:blip r:embed="rId6" r:link="rId7">
            <a:extLst>
              <a:ext uri="{28A0092B-C50C-407E-A947-70E740481C1C}">
                <a14:useLocalDpi xmlns:a14="http://schemas.microsoft.com/office/drawing/2010/main" val="0"/>
              </a:ext>
            </a:extLst>
          </a:blip>
          <a:stretch>
            <a:fillRect/>
          </a:stretch>
        </p:blipFill>
        <p:spPr>
          <a:xfrm>
            <a:off x="708377" y="613587"/>
            <a:ext cx="614523" cy="748789"/>
          </a:xfrm>
          <a:prstGeom prst="rect">
            <a:avLst/>
          </a:prstGeom>
        </p:spPr>
      </p:pic>
      <p:cxnSp>
        <p:nvCxnSpPr>
          <p:cNvPr id="18" name="Straight Connector 17"/>
          <p:cNvCxnSpPr/>
          <p:nvPr/>
        </p:nvCxnSpPr>
        <p:spPr>
          <a:xfrm>
            <a:off x="427383" y="6317077"/>
            <a:ext cx="8289235" cy="0"/>
          </a:xfrm>
          <a:prstGeom prst="line">
            <a:avLst/>
          </a:prstGeom>
          <a:ln>
            <a:solidFill>
              <a:srgbClr val="201D3A"/>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338517" y="6314521"/>
            <a:ext cx="3145336" cy="246221"/>
          </a:xfrm>
          <a:prstGeom prst="rect">
            <a:avLst/>
          </a:prstGeom>
          <a:noFill/>
        </p:spPr>
        <p:txBody>
          <a:bodyPr wrap="square" rtlCol="0">
            <a:spAutoFit/>
          </a:bodyPr>
          <a:lstStyle/>
          <a:p>
            <a:r>
              <a:rPr lang="en-US" sz="1000" dirty="0">
                <a:solidFill>
                  <a:srgbClr val="201D3A"/>
                </a:solidFill>
                <a:latin typeface="Arial" charset="0"/>
                <a:ea typeface="Arial" charset="0"/>
                <a:cs typeface="Arial" charset="0"/>
              </a:rPr>
              <a:t>MONTEREY COUNTY SALUD MENTAL</a:t>
            </a:r>
          </a:p>
        </p:txBody>
      </p:sp>
      <p:sp>
        <p:nvSpPr>
          <p:cNvPr id="10" name="Subtitle 2"/>
          <p:cNvSpPr txBox="1">
            <a:spLocks/>
          </p:cNvSpPr>
          <p:nvPr/>
        </p:nvSpPr>
        <p:spPr>
          <a:xfrm>
            <a:off x="1484555" y="562100"/>
            <a:ext cx="7035990" cy="4729714"/>
          </a:xfrm>
          <a:prstGeom prst="rect">
            <a:avLst/>
          </a:prstGeom>
        </p:spPr>
        <p:txBody>
          <a:bodyPr vert="horz" lIns="0" tIns="0" rIns="0" bIns="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r>
              <a:rPr lang="es-ES" sz="2500" dirty="0">
                <a:solidFill>
                  <a:srgbClr val="FF6B42"/>
                </a:solidFill>
                <a:latin typeface="Arial" charset="0"/>
                <a:ea typeface="Arial" charset="0"/>
                <a:cs typeface="Arial" charset="0"/>
              </a:rPr>
              <a:t>¿Cuáles son los </a:t>
            </a:r>
            <a:r>
              <a:rPr lang="es-ES" sz="2500" b="1" dirty="0">
                <a:solidFill>
                  <a:srgbClr val="FF6B42"/>
                </a:solidFill>
                <a:latin typeface="Arial" charset="0"/>
                <a:ea typeface="Arial" charset="0"/>
                <a:cs typeface="Arial" charset="0"/>
              </a:rPr>
              <a:t>objetivos</a:t>
            </a:r>
            <a:r>
              <a:rPr lang="es-ES" sz="2500" dirty="0">
                <a:solidFill>
                  <a:srgbClr val="FF6B42"/>
                </a:solidFill>
                <a:latin typeface="Arial" charset="0"/>
                <a:ea typeface="Arial" charset="0"/>
                <a:cs typeface="Arial" charset="0"/>
              </a:rPr>
              <a:t> del proceso de ajuste del año fiscal?</a:t>
            </a:r>
          </a:p>
          <a:p>
            <a:pPr marL="342900" indent="-342900" algn="l">
              <a:lnSpc>
                <a:spcPct val="100000"/>
              </a:lnSpc>
              <a:buFont typeface="+mj-lt"/>
              <a:buAutoNum type="arabicPeriod"/>
            </a:pPr>
            <a:r>
              <a:rPr lang="es-ES" sz="1800" dirty="0">
                <a:latin typeface="Arial" charset="0"/>
                <a:ea typeface="Arial" charset="0"/>
                <a:cs typeface="Arial" charset="0"/>
              </a:rPr>
              <a:t>Introducir de nuevo a nuestra comunidad nuestro plan actual de 3 años. 
Obtener comentarios sobre:</a:t>
            </a:r>
          </a:p>
          <a:p>
            <a:pPr marL="800100" lvl="1" indent="-342900" algn="l">
              <a:lnSpc>
                <a:spcPct val="100000"/>
              </a:lnSpc>
              <a:buFont typeface="Arial" panose="020B0604020202020204" pitchFamily="34" charset="0"/>
              <a:buChar char="•"/>
            </a:pPr>
            <a:r>
              <a:rPr lang="es-ES" sz="1600" dirty="0">
                <a:latin typeface="Arial" charset="0"/>
                <a:ea typeface="Arial" charset="0"/>
                <a:cs typeface="Arial" charset="0"/>
              </a:rPr>
              <a:t>¿Según la descripción en el Plan de 3 Años, actualmente cómo satisfacen los servicios y programas acerca las necesidades de salud mental de nuestra comunidad?
¿Cuáles son los temas mas importantes sobre salud mental en el Condado de Monterey? 
¿Cómo podría mejor satisfacer estas necesidades el Departamento de Salud Mental?</a:t>
            </a:r>
          </a:p>
          <a:p>
            <a:pPr marL="342900" indent="-342900" algn="l">
              <a:lnSpc>
                <a:spcPct val="100000"/>
              </a:lnSpc>
              <a:buFont typeface="+mj-lt"/>
              <a:buAutoNum type="arabicPeriod"/>
            </a:pPr>
            <a:r>
              <a:rPr lang="es-ES" sz="1800" dirty="0">
                <a:latin typeface="Arial" charset="0"/>
                <a:ea typeface="Arial" charset="0"/>
                <a:cs typeface="Arial" charset="0"/>
              </a:rPr>
              <a:t>Hacer ajustes en nuestro plan actual de 3 años, según sea necesario, para reflejar los cambios en las estimaciones de financiamiento y la capacidad de los programas en el Año Fiscal 2021-22.  
Informarle a la comunidad sobre los datos y resultados de programa del año fiscal 2019-20.</a:t>
            </a:r>
            <a:endParaRPr lang="en-US" sz="1800" dirty="0">
              <a:latin typeface="Arial" charset="0"/>
              <a:ea typeface="Arial" charset="0"/>
              <a:cs typeface="Arial" charset="0"/>
            </a:endParaRPr>
          </a:p>
          <a:p>
            <a:pPr marL="285750" indent="-285750" algn="l">
              <a:lnSpc>
                <a:spcPct val="100000"/>
              </a:lnSpc>
              <a:buFont typeface="Arial" panose="020B0604020202020204" pitchFamily="34" charset="0"/>
              <a:buChar char="•"/>
            </a:pPr>
            <a:endParaRPr lang="en-US" sz="2000" dirty="0">
              <a:solidFill>
                <a:srgbClr val="201D3A"/>
              </a:solidFill>
              <a:latin typeface="Arial" charset="0"/>
              <a:ea typeface="Arial" charset="0"/>
              <a:cs typeface="Arial" charset="0"/>
            </a:endParaRPr>
          </a:p>
          <a:p>
            <a:pPr marL="742950" lvl="1" indent="-285750" algn="l">
              <a:lnSpc>
                <a:spcPct val="100000"/>
              </a:lnSpc>
              <a:buFont typeface="Arial" panose="020B0604020202020204" pitchFamily="34" charset="0"/>
              <a:buChar char="•"/>
            </a:pPr>
            <a:endParaRPr lang="en-US" sz="1400" dirty="0">
              <a:solidFill>
                <a:srgbClr val="201D3A"/>
              </a:solidFill>
              <a:latin typeface="Arial" charset="0"/>
              <a:ea typeface="Arial" charset="0"/>
              <a:cs typeface="Arial" charset="0"/>
            </a:endParaRPr>
          </a:p>
        </p:txBody>
      </p:sp>
      <p:pic>
        <p:nvPicPr>
          <p:cNvPr id="12" name="Audio 11">
            <a:hlinkClick r:id="" action="ppaction://media"/>
            <a:extLst>
              <a:ext uri="{FF2B5EF4-FFF2-40B4-BE49-F238E27FC236}">
                <a16:creationId xmlns:a16="http://schemas.microsoft.com/office/drawing/2014/main" id="{2D3BB198-23AA-440B-9BCE-27640CC68D8A}"/>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585200" y="6299200"/>
            <a:ext cx="406400" cy="406400"/>
          </a:xfrm>
          <a:prstGeom prst="rect">
            <a:avLst/>
          </a:prstGeom>
        </p:spPr>
      </p:pic>
    </p:spTree>
    <p:custDataLst>
      <p:tags r:id="rId1"/>
    </p:custDataLst>
    <p:extLst>
      <p:ext uri="{BB962C8B-B14F-4D97-AF65-F5344CB8AC3E}">
        <p14:creationId xmlns:p14="http://schemas.microsoft.com/office/powerpoint/2010/main" val="993496419"/>
      </p:ext>
    </p:extLst>
  </p:cSld>
  <p:clrMapOvr>
    <a:masterClrMapping/>
  </p:clrMapOvr>
  <mc:AlternateContent xmlns:mc="http://schemas.openxmlformats.org/markup-compatibility/2006">
    <mc:Choice xmlns:p14="http://schemas.microsoft.com/office/powerpoint/2010/main" Requires="p14">
      <p:transition spd="slow" p14:dur="2000" advTm="80823"/>
    </mc:Choice>
    <mc:Fallback>
      <p:transition spd="slow" advTm="808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TextBox 14"/>
          <p:cNvSpPr txBox="1"/>
          <p:nvPr/>
        </p:nvSpPr>
        <p:spPr>
          <a:xfrm>
            <a:off x="8235351" y="6314521"/>
            <a:ext cx="568444" cy="246221"/>
          </a:xfrm>
          <a:prstGeom prst="rect">
            <a:avLst/>
          </a:prstGeom>
          <a:noFill/>
        </p:spPr>
        <p:txBody>
          <a:bodyPr wrap="square" rtlCol="0">
            <a:spAutoFit/>
          </a:bodyPr>
          <a:lstStyle/>
          <a:p>
            <a:pPr algn="r"/>
            <a:fld id="{028AD55A-4FA9-8744-89CE-B7894BB60873}" type="slidenum">
              <a:rPr lang="en-US" sz="1000" smtClean="0">
                <a:solidFill>
                  <a:srgbClr val="201D3A"/>
                </a:solidFill>
                <a:latin typeface="Arial" charset="0"/>
                <a:ea typeface="Arial" charset="0"/>
                <a:cs typeface="Arial" charset="0"/>
              </a:rPr>
              <a:t>4</a:t>
            </a:fld>
            <a:endParaRPr lang="en-US" sz="1000" dirty="0">
              <a:solidFill>
                <a:srgbClr val="201D3A"/>
              </a:solidFill>
              <a:latin typeface="Arial" charset="0"/>
              <a:ea typeface="Arial" charset="0"/>
              <a:cs typeface="Arial" charset="0"/>
            </a:endParaRPr>
          </a:p>
        </p:txBody>
      </p:sp>
      <p:pic>
        <p:nvPicPr>
          <p:cNvPr id="6" name="Picture 5"/>
          <p:cNvPicPr>
            <a:picLocks noChangeAspect="1"/>
          </p:cNvPicPr>
          <p:nvPr/>
        </p:nvPicPr>
        <p:blipFill>
          <a:blip r:embed="rId6" r:link="rId7">
            <a:extLst>
              <a:ext uri="{28A0092B-C50C-407E-A947-70E740481C1C}">
                <a14:useLocalDpi xmlns:a14="http://schemas.microsoft.com/office/drawing/2010/main" val="0"/>
              </a:ext>
            </a:extLst>
          </a:blip>
          <a:stretch>
            <a:fillRect/>
          </a:stretch>
        </p:blipFill>
        <p:spPr>
          <a:xfrm>
            <a:off x="708377" y="613587"/>
            <a:ext cx="614523" cy="748789"/>
          </a:xfrm>
          <a:prstGeom prst="rect">
            <a:avLst/>
          </a:prstGeom>
        </p:spPr>
      </p:pic>
      <p:cxnSp>
        <p:nvCxnSpPr>
          <p:cNvPr id="18" name="Straight Connector 17"/>
          <p:cNvCxnSpPr/>
          <p:nvPr/>
        </p:nvCxnSpPr>
        <p:spPr>
          <a:xfrm>
            <a:off x="427383" y="6317077"/>
            <a:ext cx="8289235" cy="0"/>
          </a:xfrm>
          <a:prstGeom prst="line">
            <a:avLst/>
          </a:prstGeom>
          <a:ln>
            <a:solidFill>
              <a:srgbClr val="201D3A"/>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338517" y="6314521"/>
            <a:ext cx="3145336" cy="246221"/>
          </a:xfrm>
          <a:prstGeom prst="rect">
            <a:avLst/>
          </a:prstGeom>
          <a:noFill/>
        </p:spPr>
        <p:txBody>
          <a:bodyPr wrap="square" rtlCol="0">
            <a:spAutoFit/>
          </a:bodyPr>
          <a:lstStyle/>
          <a:p>
            <a:r>
              <a:rPr lang="en-US" sz="1000" dirty="0">
                <a:solidFill>
                  <a:srgbClr val="201D3A"/>
                </a:solidFill>
                <a:latin typeface="Arial" charset="0"/>
                <a:ea typeface="Arial" charset="0"/>
                <a:cs typeface="Arial" charset="0"/>
              </a:rPr>
              <a:t>MONTEREY COUNTY SALUD MENTAL </a:t>
            </a:r>
          </a:p>
        </p:txBody>
      </p:sp>
      <p:sp>
        <p:nvSpPr>
          <p:cNvPr id="10" name="Subtitle 2"/>
          <p:cNvSpPr txBox="1">
            <a:spLocks/>
          </p:cNvSpPr>
          <p:nvPr/>
        </p:nvSpPr>
        <p:spPr>
          <a:xfrm>
            <a:off x="1484555" y="1094513"/>
            <a:ext cx="7035990" cy="5296335"/>
          </a:xfrm>
          <a:prstGeom prst="rect">
            <a:avLst/>
          </a:prstGeom>
        </p:spPr>
        <p:txBody>
          <a:bodyPr vert="horz" lIns="0" tIns="0" rIns="0" bIns="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r>
              <a:rPr lang="es-ES" sz="2500" dirty="0">
                <a:solidFill>
                  <a:srgbClr val="FF6B42"/>
                </a:solidFill>
                <a:latin typeface="Arial" charset="0"/>
                <a:ea typeface="Arial" charset="0"/>
                <a:cs typeface="Arial" charset="0"/>
              </a:rPr>
              <a:t>¿Cuáles son los </a:t>
            </a:r>
            <a:r>
              <a:rPr lang="es-ES" sz="2500" b="1" dirty="0">
                <a:solidFill>
                  <a:srgbClr val="FF6B42"/>
                </a:solidFill>
                <a:latin typeface="Arial" charset="0"/>
                <a:ea typeface="Arial" charset="0"/>
                <a:cs typeface="Arial" charset="0"/>
              </a:rPr>
              <a:t>elementos</a:t>
            </a:r>
            <a:r>
              <a:rPr lang="es-ES" sz="2500" dirty="0">
                <a:solidFill>
                  <a:srgbClr val="FF6B42"/>
                </a:solidFill>
                <a:latin typeface="Arial" charset="0"/>
                <a:ea typeface="Arial" charset="0"/>
                <a:cs typeface="Arial" charset="0"/>
              </a:rPr>
              <a:t> del proceso de ajuste del año fiscal?</a:t>
            </a:r>
          </a:p>
          <a:p>
            <a:pPr marL="342900" indent="-342900" algn="l">
              <a:lnSpc>
                <a:spcPct val="100000"/>
              </a:lnSpc>
              <a:buFont typeface="Arial" panose="020B0604020202020204" pitchFamily="34" charset="0"/>
              <a:buChar char="•"/>
            </a:pPr>
            <a:endParaRPr lang="es-ES" sz="1800" dirty="0">
              <a:solidFill>
                <a:srgbClr val="201D3A"/>
              </a:solidFill>
              <a:latin typeface="Arial" charset="0"/>
              <a:ea typeface="Arial" charset="0"/>
              <a:cs typeface="Arial" charset="0"/>
            </a:endParaRPr>
          </a:p>
          <a:p>
            <a:pPr marL="342900" indent="-342900" algn="l">
              <a:lnSpc>
                <a:spcPct val="100000"/>
              </a:lnSpc>
              <a:buFont typeface="+mj-lt"/>
              <a:buAutoNum type="arabicPeriod"/>
            </a:pPr>
            <a:r>
              <a:rPr lang="es-ES" sz="1800" dirty="0">
                <a:solidFill>
                  <a:srgbClr val="201D3A"/>
                </a:solidFill>
                <a:latin typeface="Arial" charset="0"/>
                <a:ea typeface="Arial" charset="0"/>
                <a:cs typeface="Arial" charset="0"/>
              </a:rPr>
              <a:t>Llevaremos acabo alcances a comités locales, grupos de trabajo, y comités consultivos para obtener información adicional de los residentes del condado de Monterey, especialmente alcances a los siguientes grupos:</a:t>
            </a:r>
          </a:p>
          <a:p>
            <a:pPr marL="800100" lvl="1" indent="-342900" algn="l">
              <a:lnSpc>
                <a:spcPct val="100000"/>
              </a:lnSpc>
              <a:buFont typeface="Arial" panose="020B0604020202020204" pitchFamily="34" charset="0"/>
              <a:buChar char="•"/>
            </a:pPr>
            <a:r>
              <a:rPr lang="es-ES" sz="1600" dirty="0">
                <a:solidFill>
                  <a:srgbClr val="201D3A"/>
                </a:solidFill>
                <a:latin typeface="Arial" charset="0"/>
                <a:ea typeface="Arial" charset="0"/>
                <a:cs typeface="Arial" charset="0"/>
              </a:rPr>
              <a:t>Individuos pasando por problemas de salud mental y sus familias;
Proveedores de servicios de salud mental y servicios relacionados como la salud física y servicios sociales;
Educadores y representantes de la educación;</a:t>
            </a:r>
          </a:p>
          <a:p>
            <a:pPr marL="742950" lvl="1" indent="-285750" algn="l">
              <a:lnSpc>
                <a:spcPct val="100000"/>
              </a:lnSpc>
              <a:buFont typeface="Arial" panose="020B0604020202020204" pitchFamily="34" charset="0"/>
              <a:buChar char="•"/>
            </a:pPr>
            <a:r>
              <a:rPr lang="es-ES" sz="1600" dirty="0">
                <a:solidFill>
                  <a:srgbClr val="201D3A"/>
                </a:solidFill>
                <a:latin typeface="Arial" charset="0"/>
                <a:ea typeface="Arial" charset="0"/>
                <a:cs typeface="Arial" charset="0"/>
              </a:rPr>
              <a:t>Agencias de Servicios Sociales;
Representantes de la aplicación de la ley; Y
Cualquier otra organización que represente los intereses de las personas con problemas de salud mental y sus familias.</a:t>
            </a:r>
            <a:r>
              <a:rPr lang="es-ES" sz="1400" dirty="0">
                <a:solidFill>
                  <a:srgbClr val="201D3A"/>
                </a:solidFill>
                <a:latin typeface="Arial" charset="0"/>
                <a:ea typeface="Arial" charset="0"/>
                <a:cs typeface="Arial" charset="0"/>
              </a:rPr>
              <a:t> </a:t>
            </a:r>
            <a:endParaRPr lang="en-US" sz="1000" dirty="0">
              <a:solidFill>
                <a:srgbClr val="201D3A"/>
              </a:solidFill>
              <a:latin typeface="Arial" charset="0"/>
              <a:ea typeface="Arial" charset="0"/>
              <a:cs typeface="Arial" charset="0"/>
            </a:endParaRPr>
          </a:p>
        </p:txBody>
      </p:sp>
      <p:pic>
        <p:nvPicPr>
          <p:cNvPr id="5" name="Audio 4">
            <a:hlinkClick r:id="" action="ppaction://media"/>
            <a:extLst>
              <a:ext uri="{FF2B5EF4-FFF2-40B4-BE49-F238E27FC236}">
                <a16:creationId xmlns:a16="http://schemas.microsoft.com/office/drawing/2014/main" id="{DF4A55D4-10FD-45A4-93B4-AA48EAB6CF55}"/>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585200" y="6299200"/>
            <a:ext cx="406400" cy="406400"/>
          </a:xfrm>
          <a:prstGeom prst="rect">
            <a:avLst/>
          </a:prstGeom>
        </p:spPr>
      </p:pic>
    </p:spTree>
    <p:custDataLst>
      <p:tags r:id="rId1"/>
    </p:custDataLst>
    <p:extLst>
      <p:ext uri="{BB962C8B-B14F-4D97-AF65-F5344CB8AC3E}">
        <p14:creationId xmlns:p14="http://schemas.microsoft.com/office/powerpoint/2010/main" val="3028670071"/>
      </p:ext>
    </p:extLst>
  </p:cSld>
  <p:clrMapOvr>
    <a:masterClrMapping/>
  </p:clrMapOvr>
  <mc:AlternateContent xmlns:mc="http://schemas.openxmlformats.org/markup-compatibility/2006">
    <mc:Choice xmlns:p14="http://schemas.microsoft.com/office/powerpoint/2010/main" Requires="p14">
      <p:transition spd="slow" p14:dur="2000" advTm="61336"/>
    </mc:Choice>
    <mc:Fallback>
      <p:transition spd="slow" advTm="613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TextBox 14"/>
          <p:cNvSpPr txBox="1"/>
          <p:nvPr/>
        </p:nvSpPr>
        <p:spPr>
          <a:xfrm>
            <a:off x="8235351" y="6314521"/>
            <a:ext cx="568444" cy="246221"/>
          </a:xfrm>
          <a:prstGeom prst="rect">
            <a:avLst/>
          </a:prstGeom>
          <a:noFill/>
        </p:spPr>
        <p:txBody>
          <a:bodyPr wrap="square" rtlCol="0">
            <a:spAutoFit/>
          </a:bodyPr>
          <a:lstStyle/>
          <a:p>
            <a:pPr algn="r"/>
            <a:fld id="{028AD55A-4FA9-8744-89CE-B7894BB60873}" type="slidenum">
              <a:rPr lang="en-US" sz="1000" smtClean="0">
                <a:solidFill>
                  <a:srgbClr val="201D3A"/>
                </a:solidFill>
                <a:latin typeface="Arial" charset="0"/>
                <a:ea typeface="Arial" charset="0"/>
                <a:cs typeface="Arial" charset="0"/>
              </a:rPr>
              <a:t>5</a:t>
            </a:fld>
            <a:endParaRPr lang="en-US" sz="1000" dirty="0">
              <a:solidFill>
                <a:srgbClr val="201D3A"/>
              </a:solidFill>
              <a:latin typeface="Arial" charset="0"/>
              <a:ea typeface="Arial" charset="0"/>
              <a:cs typeface="Arial" charset="0"/>
            </a:endParaRPr>
          </a:p>
        </p:txBody>
      </p:sp>
      <p:pic>
        <p:nvPicPr>
          <p:cNvPr id="6" name="Picture 5"/>
          <p:cNvPicPr>
            <a:picLocks noChangeAspect="1"/>
          </p:cNvPicPr>
          <p:nvPr/>
        </p:nvPicPr>
        <p:blipFill>
          <a:blip r:embed="rId6" r:link="rId7">
            <a:extLst>
              <a:ext uri="{28A0092B-C50C-407E-A947-70E740481C1C}">
                <a14:useLocalDpi xmlns:a14="http://schemas.microsoft.com/office/drawing/2010/main" val="0"/>
              </a:ext>
            </a:extLst>
          </a:blip>
          <a:stretch>
            <a:fillRect/>
          </a:stretch>
        </p:blipFill>
        <p:spPr>
          <a:xfrm>
            <a:off x="708377" y="613587"/>
            <a:ext cx="614523" cy="748789"/>
          </a:xfrm>
          <a:prstGeom prst="rect">
            <a:avLst/>
          </a:prstGeom>
        </p:spPr>
      </p:pic>
      <p:cxnSp>
        <p:nvCxnSpPr>
          <p:cNvPr id="18" name="Straight Connector 17"/>
          <p:cNvCxnSpPr/>
          <p:nvPr/>
        </p:nvCxnSpPr>
        <p:spPr>
          <a:xfrm>
            <a:off x="427383" y="6317077"/>
            <a:ext cx="8289235" cy="0"/>
          </a:xfrm>
          <a:prstGeom prst="line">
            <a:avLst/>
          </a:prstGeom>
          <a:ln>
            <a:solidFill>
              <a:srgbClr val="201D3A"/>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378273" y="6314521"/>
            <a:ext cx="3145336" cy="246221"/>
          </a:xfrm>
          <a:prstGeom prst="rect">
            <a:avLst/>
          </a:prstGeom>
          <a:noFill/>
        </p:spPr>
        <p:txBody>
          <a:bodyPr wrap="square" rtlCol="0">
            <a:spAutoFit/>
          </a:bodyPr>
          <a:lstStyle/>
          <a:p>
            <a:r>
              <a:rPr lang="en-US" sz="1000" dirty="0">
                <a:solidFill>
                  <a:srgbClr val="201D3A"/>
                </a:solidFill>
                <a:latin typeface="Arial" charset="0"/>
                <a:ea typeface="Arial" charset="0"/>
                <a:cs typeface="Arial" charset="0"/>
              </a:rPr>
              <a:t>MONTEREY COUNTY SALUD MENTAL</a:t>
            </a:r>
          </a:p>
        </p:txBody>
      </p:sp>
      <p:sp>
        <p:nvSpPr>
          <p:cNvPr id="10" name="Subtitle 2"/>
          <p:cNvSpPr txBox="1">
            <a:spLocks/>
          </p:cNvSpPr>
          <p:nvPr/>
        </p:nvSpPr>
        <p:spPr>
          <a:xfrm>
            <a:off x="1484555" y="1080658"/>
            <a:ext cx="7035990" cy="4495794"/>
          </a:xfrm>
          <a:prstGeom prst="rect">
            <a:avLst/>
          </a:prstGeom>
        </p:spPr>
        <p:txBody>
          <a:bodyPr vert="horz" lIns="0" tIns="0" rIns="0" bIns="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r>
              <a:rPr lang="es-ES" sz="2500" dirty="0">
                <a:solidFill>
                  <a:srgbClr val="FF6B42"/>
                </a:solidFill>
                <a:latin typeface="Arial" charset="0"/>
                <a:ea typeface="Arial" charset="0"/>
                <a:cs typeface="Arial" charset="0"/>
              </a:rPr>
              <a:t>¿Cuáles son los </a:t>
            </a:r>
            <a:r>
              <a:rPr lang="es-ES" sz="2500" b="1" dirty="0">
                <a:solidFill>
                  <a:srgbClr val="FF6B42"/>
                </a:solidFill>
                <a:latin typeface="Arial" charset="0"/>
                <a:ea typeface="Arial" charset="0"/>
                <a:cs typeface="Arial" charset="0"/>
              </a:rPr>
              <a:t>elementos</a:t>
            </a:r>
            <a:r>
              <a:rPr lang="es-ES" sz="2500" dirty="0">
                <a:solidFill>
                  <a:srgbClr val="FF6B42"/>
                </a:solidFill>
                <a:latin typeface="Arial" charset="0"/>
                <a:ea typeface="Arial" charset="0"/>
                <a:cs typeface="Arial" charset="0"/>
              </a:rPr>
              <a:t> del proceso de ajuste del año fiscal? </a:t>
            </a:r>
            <a:r>
              <a:rPr lang="es-ES" sz="2500" i="1" dirty="0">
                <a:solidFill>
                  <a:srgbClr val="FF6B42"/>
                </a:solidFill>
                <a:latin typeface="Arial" charset="0"/>
                <a:ea typeface="Arial" charset="0"/>
                <a:cs typeface="Arial" charset="0"/>
              </a:rPr>
              <a:t>a continuación </a:t>
            </a:r>
          </a:p>
          <a:p>
            <a:pPr marL="285750" indent="-285750" algn="l">
              <a:lnSpc>
                <a:spcPct val="100000"/>
              </a:lnSpc>
              <a:buFont typeface="Arial" panose="020B0604020202020204" pitchFamily="34" charset="0"/>
              <a:buChar char="•"/>
            </a:pPr>
            <a:endParaRPr lang="es-ES" sz="1800" dirty="0">
              <a:solidFill>
                <a:srgbClr val="201D3A"/>
              </a:solidFill>
              <a:latin typeface="Arial" charset="0"/>
              <a:ea typeface="Arial" charset="0"/>
              <a:cs typeface="Arial" charset="0"/>
            </a:endParaRPr>
          </a:p>
          <a:p>
            <a:pPr algn="l">
              <a:lnSpc>
                <a:spcPct val="100000"/>
              </a:lnSpc>
            </a:pPr>
            <a:r>
              <a:rPr lang="es-ES" sz="1800" dirty="0">
                <a:solidFill>
                  <a:srgbClr val="201D3A"/>
                </a:solidFill>
                <a:latin typeface="Arial" charset="0"/>
                <a:ea typeface="Arial" charset="0"/>
                <a:cs typeface="Arial" charset="0"/>
              </a:rPr>
              <a:t>2. Encuestas electrónicas por internet para proveedores y miembros de la comunidad
3. "Sesiones de Escucha" virtuales a través de Zoom en inglés y español
4. Entrevistas de interesados clave </a:t>
            </a:r>
            <a:endParaRPr lang="en-US" sz="1400" dirty="0">
              <a:solidFill>
                <a:srgbClr val="201D3A"/>
              </a:solidFill>
              <a:latin typeface="Arial" charset="0"/>
              <a:ea typeface="Arial" charset="0"/>
              <a:cs typeface="Arial" charset="0"/>
            </a:endParaRPr>
          </a:p>
        </p:txBody>
      </p:sp>
      <p:pic>
        <p:nvPicPr>
          <p:cNvPr id="12" name="Audio 11">
            <a:hlinkClick r:id="" action="ppaction://media"/>
            <a:extLst>
              <a:ext uri="{FF2B5EF4-FFF2-40B4-BE49-F238E27FC236}">
                <a16:creationId xmlns:a16="http://schemas.microsoft.com/office/drawing/2014/main" id="{29E02887-7D95-46C2-8C61-9FF25CD60E99}"/>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585200" y="6299200"/>
            <a:ext cx="406400" cy="406400"/>
          </a:xfrm>
          <a:prstGeom prst="rect">
            <a:avLst/>
          </a:prstGeom>
        </p:spPr>
      </p:pic>
    </p:spTree>
    <p:custDataLst>
      <p:tags r:id="rId1"/>
    </p:custDataLst>
    <p:extLst>
      <p:ext uri="{BB962C8B-B14F-4D97-AF65-F5344CB8AC3E}">
        <p14:creationId xmlns:p14="http://schemas.microsoft.com/office/powerpoint/2010/main" val="1030086500"/>
      </p:ext>
    </p:extLst>
  </p:cSld>
  <p:clrMapOvr>
    <a:masterClrMapping/>
  </p:clrMapOvr>
  <mc:AlternateContent xmlns:mc="http://schemas.openxmlformats.org/markup-compatibility/2006">
    <mc:Choice xmlns:p14="http://schemas.microsoft.com/office/powerpoint/2010/main" Requires="p14">
      <p:transition spd="slow" p14:dur="2000" advTm="26166"/>
    </mc:Choice>
    <mc:Fallback>
      <p:transition spd="slow" advTm="261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TextBox 14"/>
          <p:cNvSpPr txBox="1"/>
          <p:nvPr/>
        </p:nvSpPr>
        <p:spPr>
          <a:xfrm>
            <a:off x="8235351" y="6314521"/>
            <a:ext cx="568444" cy="246221"/>
          </a:xfrm>
          <a:prstGeom prst="rect">
            <a:avLst/>
          </a:prstGeom>
          <a:noFill/>
        </p:spPr>
        <p:txBody>
          <a:bodyPr wrap="square" rtlCol="0">
            <a:spAutoFit/>
          </a:bodyPr>
          <a:lstStyle/>
          <a:p>
            <a:pPr algn="r"/>
            <a:fld id="{028AD55A-4FA9-8744-89CE-B7894BB60873}" type="slidenum">
              <a:rPr lang="en-US" sz="1000" smtClean="0">
                <a:solidFill>
                  <a:srgbClr val="201D3A"/>
                </a:solidFill>
                <a:latin typeface="Arial" charset="0"/>
                <a:ea typeface="Arial" charset="0"/>
                <a:cs typeface="Arial" charset="0"/>
              </a:rPr>
              <a:t>6</a:t>
            </a:fld>
            <a:endParaRPr lang="en-US" sz="1000" dirty="0">
              <a:solidFill>
                <a:srgbClr val="201D3A"/>
              </a:solidFill>
              <a:latin typeface="Arial" charset="0"/>
              <a:ea typeface="Arial" charset="0"/>
              <a:cs typeface="Arial" charset="0"/>
            </a:endParaRPr>
          </a:p>
        </p:txBody>
      </p:sp>
      <p:pic>
        <p:nvPicPr>
          <p:cNvPr id="6" name="Picture 5"/>
          <p:cNvPicPr>
            <a:picLocks noChangeAspect="1"/>
          </p:cNvPicPr>
          <p:nvPr/>
        </p:nvPicPr>
        <p:blipFill>
          <a:blip r:embed="rId6" r:link="rId7">
            <a:extLst>
              <a:ext uri="{28A0092B-C50C-407E-A947-70E740481C1C}">
                <a14:useLocalDpi xmlns:a14="http://schemas.microsoft.com/office/drawing/2010/main" val="0"/>
              </a:ext>
            </a:extLst>
          </a:blip>
          <a:stretch>
            <a:fillRect/>
          </a:stretch>
        </p:blipFill>
        <p:spPr>
          <a:xfrm>
            <a:off x="297012" y="540922"/>
            <a:ext cx="614523" cy="748789"/>
          </a:xfrm>
          <a:prstGeom prst="rect">
            <a:avLst/>
          </a:prstGeom>
        </p:spPr>
      </p:pic>
      <p:cxnSp>
        <p:nvCxnSpPr>
          <p:cNvPr id="18" name="Straight Connector 17"/>
          <p:cNvCxnSpPr/>
          <p:nvPr/>
        </p:nvCxnSpPr>
        <p:spPr>
          <a:xfrm>
            <a:off x="427383" y="6317077"/>
            <a:ext cx="8289235" cy="0"/>
          </a:xfrm>
          <a:prstGeom prst="line">
            <a:avLst/>
          </a:prstGeom>
          <a:ln>
            <a:solidFill>
              <a:srgbClr val="201D3A"/>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427383" y="6314520"/>
            <a:ext cx="3145336" cy="246221"/>
          </a:xfrm>
          <a:prstGeom prst="rect">
            <a:avLst/>
          </a:prstGeom>
          <a:noFill/>
        </p:spPr>
        <p:txBody>
          <a:bodyPr wrap="square" rtlCol="0">
            <a:spAutoFit/>
          </a:bodyPr>
          <a:lstStyle/>
          <a:p>
            <a:r>
              <a:rPr lang="en-US" sz="1000" dirty="0">
                <a:solidFill>
                  <a:srgbClr val="201D3A"/>
                </a:solidFill>
                <a:latin typeface="Arial" charset="0"/>
                <a:ea typeface="Arial" charset="0"/>
                <a:cs typeface="Arial" charset="0"/>
              </a:rPr>
              <a:t>MONTEREY COUNTY SALUD MENTAL </a:t>
            </a:r>
          </a:p>
        </p:txBody>
      </p:sp>
      <p:sp>
        <p:nvSpPr>
          <p:cNvPr id="10" name="Subtitle 2"/>
          <p:cNvSpPr txBox="1">
            <a:spLocks/>
          </p:cNvSpPr>
          <p:nvPr/>
        </p:nvSpPr>
        <p:spPr>
          <a:xfrm>
            <a:off x="1000402" y="1172816"/>
            <a:ext cx="8004450" cy="5144259"/>
          </a:xfrm>
          <a:prstGeom prst="rect">
            <a:avLst/>
          </a:prstGeom>
        </p:spPr>
        <p:txBody>
          <a:bodyPr vert="horz" lIns="0" tIns="0" rIns="0" bIns="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r>
              <a:rPr lang="en-US" sz="2500" dirty="0">
                <a:solidFill>
                  <a:srgbClr val="FF6B42"/>
                </a:solidFill>
                <a:latin typeface="Arial" charset="0"/>
                <a:ea typeface="Arial" charset="0"/>
                <a:cs typeface="Arial" charset="0"/>
              </a:rPr>
              <a:t> </a:t>
            </a:r>
            <a:r>
              <a:rPr lang="es-ES" sz="2500" dirty="0">
                <a:solidFill>
                  <a:srgbClr val="FF6B42"/>
                </a:solidFill>
                <a:latin typeface="Arial" charset="0"/>
                <a:ea typeface="Arial" charset="0"/>
                <a:cs typeface="Arial" charset="0"/>
              </a:rPr>
              <a:t>¿Cuáles son los </a:t>
            </a:r>
            <a:r>
              <a:rPr lang="es-ES" sz="2500" b="1" dirty="0">
                <a:solidFill>
                  <a:srgbClr val="FF6B42"/>
                </a:solidFill>
                <a:latin typeface="Arial" charset="0"/>
                <a:ea typeface="Arial" charset="0"/>
                <a:cs typeface="Arial" charset="0"/>
              </a:rPr>
              <a:t>pasos necesarios para la revisión y aprobación </a:t>
            </a:r>
            <a:r>
              <a:rPr lang="es-ES" sz="2500" dirty="0">
                <a:solidFill>
                  <a:srgbClr val="FF6B42"/>
                </a:solidFill>
                <a:latin typeface="Arial" charset="0"/>
                <a:ea typeface="Arial" charset="0"/>
                <a:cs typeface="Arial" charset="0"/>
              </a:rPr>
              <a:t>de cada ajuste del año fiscal?
</a:t>
            </a:r>
          </a:p>
          <a:p>
            <a:pPr marL="342900" indent="-342900" algn="l">
              <a:lnSpc>
                <a:spcPct val="100000"/>
              </a:lnSpc>
              <a:buFont typeface="+mj-lt"/>
              <a:buAutoNum type="arabicPeriod"/>
            </a:pPr>
            <a:r>
              <a:rPr lang="es-ES" sz="1800" dirty="0">
                <a:solidFill>
                  <a:srgbClr val="201D3A"/>
                </a:solidFill>
                <a:latin typeface="Arial" charset="0"/>
                <a:ea typeface="Arial" charset="0"/>
                <a:cs typeface="Arial" charset="0"/>
              </a:rPr>
              <a:t>Se distribuye una </a:t>
            </a:r>
            <a:r>
              <a:rPr lang="es-ES" sz="1800" u="sng" dirty="0">
                <a:solidFill>
                  <a:srgbClr val="201D3A"/>
                </a:solidFill>
                <a:latin typeface="Arial" charset="0"/>
                <a:ea typeface="Arial" charset="0"/>
                <a:cs typeface="Arial" charset="0"/>
              </a:rPr>
              <a:t>PROPUESTA</a:t>
            </a:r>
            <a:r>
              <a:rPr lang="es-ES" sz="1800" dirty="0">
                <a:solidFill>
                  <a:srgbClr val="201D3A"/>
                </a:solidFill>
                <a:latin typeface="Arial" charset="0"/>
                <a:ea typeface="Arial" charset="0"/>
                <a:cs typeface="Arial" charset="0"/>
              </a:rPr>
              <a:t> del ajuste del año fiscal para su revisión y comentario durante un mínimo de 30 días.
Todos los comentarios/recomendaciones recibidos se presentan a la Comisión de Salud Mental del Condado de Monterey durante una Audiencia Pública.  
En esta Audiencia Pública, se invita al Público a hacer comentarios/recomendaciones adicionales sobre la Propuesta del ajuste del año fiscal. </a:t>
            </a:r>
            <a:endParaRPr lang="en-US" sz="1800" dirty="0">
              <a:solidFill>
                <a:srgbClr val="201D3A"/>
              </a:solidFill>
              <a:latin typeface="Arial" charset="0"/>
              <a:ea typeface="Arial" charset="0"/>
              <a:cs typeface="Arial" charset="0"/>
            </a:endParaRPr>
          </a:p>
          <a:p>
            <a:pPr algn="l">
              <a:lnSpc>
                <a:spcPct val="100000"/>
              </a:lnSpc>
            </a:pPr>
            <a:endParaRPr lang="en-US" sz="1800" dirty="0">
              <a:solidFill>
                <a:srgbClr val="201D3A"/>
              </a:solidFill>
              <a:latin typeface="Arial" charset="0"/>
              <a:ea typeface="Arial" charset="0"/>
              <a:cs typeface="Arial" charset="0"/>
            </a:endParaRPr>
          </a:p>
          <a:p>
            <a:pPr lvl="1" algn="l">
              <a:lnSpc>
                <a:spcPct val="100000"/>
              </a:lnSpc>
            </a:pPr>
            <a:endParaRPr lang="en-US" sz="1400" dirty="0">
              <a:solidFill>
                <a:srgbClr val="201D3A"/>
              </a:solidFill>
              <a:latin typeface="Arial" charset="0"/>
              <a:ea typeface="Arial" charset="0"/>
              <a:cs typeface="Arial" charset="0"/>
            </a:endParaRPr>
          </a:p>
        </p:txBody>
      </p:sp>
      <p:pic>
        <p:nvPicPr>
          <p:cNvPr id="4" name="Audio 3">
            <a:hlinkClick r:id="" action="ppaction://media"/>
            <a:extLst>
              <a:ext uri="{FF2B5EF4-FFF2-40B4-BE49-F238E27FC236}">
                <a16:creationId xmlns:a16="http://schemas.microsoft.com/office/drawing/2014/main" id="{AFA40CB7-A758-48FC-BF83-1D09EF8A6EB9}"/>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585200" y="6299200"/>
            <a:ext cx="406400" cy="406400"/>
          </a:xfrm>
          <a:prstGeom prst="rect">
            <a:avLst/>
          </a:prstGeom>
        </p:spPr>
      </p:pic>
    </p:spTree>
    <p:custDataLst>
      <p:tags r:id="rId1"/>
    </p:custDataLst>
    <p:extLst>
      <p:ext uri="{BB962C8B-B14F-4D97-AF65-F5344CB8AC3E}">
        <p14:creationId xmlns:p14="http://schemas.microsoft.com/office/powerpoint/2010/main" val="2375500057"/>
      </p:ext>
    </p:extLst>
  </p:cSld>
  <p:clrMapOvr>
    <a:masterClrMapping/>
  </p:clrMapOvr>
  <mc:AlternateContent xmlns:mc="http://schemas.openxmlformats.org/markup-compatibility/2006">
    <mc:Choice xmlns:p14="http://schemas.microsoft.com/office/powerpoint/2010/main" Requires="p14">
      <p:transition spd="slow" p14:dur="2000" advTm="45184"/>
    </mc:Choice>
    <mc:Fallback>
      <p:transition spd="slow" advTm="451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TextBox 14"/>
          <p:cNvSpPr txBox="1"/>
          <p:nvPr/>
        </p:nvSpPr>
        <p:spPr>
          <a:xfrm>
            <a:off x="8235351" y="6314521"/>
            <a:ext cx="568444" cy="246221"/>
          </a:xfrm>
          <a:prstGeom prst="rect">
            <a:avLst/>
          </a:prstGeom>
          <a:noFill/>
        </p:spPr>
        <p:txBody>
          <a:bodyPr wrap="square" rtlCol="0">
            <a:spAutoFit/>
          </a:bodyPr>
          <a:lstStyle/>
          <a:p>
            <a:pPr algn="r"/>
            <a:fld id="{028AD55A-4FA9-8744-89CE-B7894BB60873}" type="slidenum">
              <a:rPr lang="en-US" sz="1000" smtClean="0">
                <a:solidFill>
                  <a:srgbClr val="201D3A"/>
                </a:solidFill>
                <a:latin typeface="Arial" charset="0"/>
                <a:ea typeface="Arial" charset="0"/>
                <a:cs typeface="Arial" charset="0"/>
              </a:rPr>
              <a:t>7</a:t>
            </a:fld>
            <a:endParaRPr lang="en-US" sz="1000" dirty="0">
              <a:solidFill>
                <a:srgbClr val="201D3A"/>
              </a:solidFill>
              <a:latin typeface="Arial" charset="0"/>
              <a:ea typeface="Arial" charset="0"/>
              <a:cs typeface="Arial" charset="0"/>
            </a:endParaRPr>
          </a:p>
        </p:txBody>
      </p:sp>
      <p:pic>
        <p:nvPicPr>
          <p:cNvPr id="6" name="Picture 5"/>
          <p:cNvPicPr>
            <a:picLocks noChangeAspect="1"/>
          </p:cNvPicPr>
          <p:nvPr/>
        </p:nvPicPr>
        <p:blipFill>
          <a:blip r:embed="rId6" r:link="rId7">
            <a:extLst>
              <a:ext uri="{28A0092B-C50C-407E-A947-70E740481C1C}">
                <a14:useLocalDpi xmlns:a14="http://schemas.microsoft.com/office/drawing/2010/main" val="0"/>
              </a:ext>
            </a:extLst>
          </a:blip>
          <a:stretch>
            <a:fillRect/>
          </a:stretch>
        </p:blipFill>
        <p:spPr>
          <a:xfrm>
            <a:off x="297012" y="540922"/>
            <a:ext cx="614523" cy="748789"/>
          </a:xfrm>
          <a:prstGeom prst="rect">
            <a:avLst/>
          </a:prstGeom>
        </p:spPr>
      </p:pic>
      <p:cxnSp>
        <p:nvCxnSpPr>
          <p:cNvPr id="18" name="Straight Connector 17"/>
          <p:cNvCxnSpPr/>
          <p:nvPr/>
        </p:nvCxnSpPr>
        <p:spPr>
          <a:xfrm>
            <a:off x="427383" y="6317077"/>
            <a:ext cx="8289235" cy="0"/>
          </a:xfrm>
          <a:prstGeom prst="line">
            <a:avLst/>
          </a:prstGeom>
          <a:ln>
            <a:solidFill>
              <a:srgbClr val="201D3A"/>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427383" y="6348726"/>
            <a:ext cx="3145336" cy="246221"/>
          </a:xfrm>
          <a:prstGeom prst="rect">
            <a:avLst/>
          </a:prstGeom>
          <a:noFill/>
        </p:spPr>
        <p:txBody>
          <a:bodyPr wrap="square" rtlCol="0">
            <a:spAutoFit/>
          </a:bodyPr>
          <a:lstStyle/>
          <a:p>
            <a:r>
              <a:rPr lang="en-US" sz="1000" dirty="0">
                <a:solidFill>
                  <a:srgbClr val="201D3A"/>
                </a:solidFill>
                <a:latin typeface="Arial" charset="0"/>
                <a:ea typeface="Arial" charset="0"/>
                <a:cs typeface="Arial" charset="0"/>
              </a:rPr>
              <a:t>MONTEREY COUNTY SALUD MENTAL </a:t>
            </a:r>
          </a:p>
        </p:txBody>
      </p:sp>
      <p:sp>
        <p:nvSpPr>
          <p:cNvPr id="10" name="Subtitle 2"/>
          <p:cNvSpPr txBox="1">
            <a:spLocks/>
          </p:cNvSpPr>
          <p:nvPr/>
        </p:nvSpPr>
        <p:spPr>
          <a:xfrm>
            <a:off x="1000402" y="993913"/>
            <a:ext cx="8004450" cy="4949688"/>
          </a:xfrm>
          <a:prstGeom prst="rect">
            <a:avLst/>
          </a:prstGeom>
        </p:spPr>
        <p:txBody>
          <a:bodyPr vert="horz" lIns="0" tIns="0" rIns="0" bIns="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r>
              <a:rPr lang="es-ES" sz="2500" dirty="0">
                <a:solidFill>
                  <a:srgbClr val="FF6B42"/>
                </a:solidFill>
                <a:latin typeface="Arial" charset="0"/>
                <a:ea typeface="Arial" charset="0"/>
                <a:cs typeface="Arial" charset="0"/>
              </a:rPr>
              <a:t>¿Cuáles son los </a:t>
            </a:r>
            <a:r>
              <a:rPr lang="es-ES" sz="2500" b="1" dirty="0">
                <a:solidFill>
                  <a:srgbClr val="FF6B42"/>
                </a:solidFill>
                <a:latin typeface="Arial" charset="0"/>
                <a:ea typeface="Arial" charset="0"/>
                <a:cs typeface="Arial" charset="0"/>
              </a:rPr>
              <a:t>pasos necesarios para la revisión y aprobación </a:t>
            </a:r>
            <a:r>
              <a:rPr lang="es-ES" sz="2500" dirty="0">
                <a:solidFill>
                  <a:srgbClr val="FF6B42"/>
                </a:solidFill>
                <a:latin typeface="Arial" charset="0"/>
                <a:ea typeface="Arial" charset="0"/>
                <a:cs typeface="Arial" charset="0"/>
              </a:rPr>
              <a:t>de cada ajuste del año fiscal? – a continuación 
</a:t>
            </a:r>
          </a:p>
          <a:p>
            <a:pPr algn="l">
              <a:lnSpc>
                <a:spcPct val="100000"/>
              </a:lnSpc>
            </a:pPr>
            <a:r>
              <a:rPr lang="es-ES" sz="1800" dirty="0">
                <a:solidFill>
                  <a:srgbClr val="201D3A"/>
                </a:solidFill>
                <a:latin typeface="Arial" charset="0"/>
                <a:ea typeface="Arial" charset="0"/>
                <a:cs typeface="Arial" charset="0"/>
              </a:rPr>
              <a:t>4.  La Propuesta se finaliza y se reenvía para su aprobación y adopción por la Junta de Supervisores del Condado de Monterey.
5.  Dentro de los 30 días de la aprobación, la Propuesta se remite al Departamento Estatal de Servicios de Salud (“</a:t>
            </a:r>
            <a:r>
              <a:rPr lang="es-ES" sz="1800" dirty="0" err="1">
                <a:solidFill>
                  <a:srgbClr val="201D3A"/>
                </a:solidFill>
                <a:latin typeface="Arial" charset="0"/>
                <a:ea typeface="Arial" charset="0"/>
                <a:cs typeface="Arial" charset="0"/>
              </a:rPr>
              <a:t>Department</a:t>
            </a:r>
            <a:r>
              <a:rPr lang="es-ES" sz="1800" dirty="0">
                <a:solidFill>
                  <a:srgbClr val="201D3A"/>
                </a:solidFill>
                <a:latin typeface="Arial" charset="0"/>
                <a:ea typeface="Arial" charset="0"/>
                <a:cs typeface="Arial" charset="0"/>
              </a:rPr>
              <a:t> </a:t>
            </a:r>
            <a:r>
              <a:rPr lang="es-ES" sz="1800" dirty="0" err="1">
                <a:solidFill>
                  <a:srgbClr val="201D3A"/>
                </a:solidFill>
                <a:latin typeface="Arial" charset="0"/>
                <a:ea typeface="Arial" charset="0"/>
                <a:cs typeface="Arial" charset="0"/>
              </a:rPr>
              <a:t>of</a:t>
            </a:r>
            <a:r>
              <a:rPr lang="es-ES" sz="1800" dirty="0">
                <a:solidFill>
                  <a:srgbClr val="201D3A"/>
                </a:solidFill>
                <a:latin typeface="Arial" charset="0"/>
                <a:ea typeface="Arial" charset="0"/>
                <a:cs typeface="Arial" charset="0"/>
              </a:rPr>
              <a:t> Health </a:t>
            </a:r>
            <a:r>
              <a:rPr lang="es-ES" sz="1800" dirty="0" err="1">
                <a:solidFill>
                  <a:srgbClr val="201D3A"/>
                </a:solidFill>
                <a:latin typeface="Arial" charset="0"/>
                <a:ea typeface="Arial" charset="0"/>
                <a:cs typeface="Arial" charset="0"/>
              </a:rPr>
              <a:t>Care</a:t>
            </a:r>
            <a:r>
              <a:rPr lang="es-ES" sz="1800" dirty="0">
                <a:solidFill>
                  <a:srgbClr val="201D3A"/>
                </a:solidFill>
                <a:latin typeface="Arial" charset="0"/>
                <a:ea typeface="Arial" charset="0"/>
                <a:cs typeface="Arial" charset="0"/>
              </a:rPr>
              <a:t> Services”) y a la Comisión de Supervisión y Rendición de Cuentas de los Servicios de Salud Mental (“Mental Health Services </a:t>
            </a:r>
            <a:r>
              <a:rPr lang="es-ES" sz="1800" dirty="0" err="1">
                <a:solidFill>
                  <a:srgbClr val="201D3A"/>
                </a:solidFill>
                <a:latin typeface="Arial" charset="0"/>
                <a:ea typeface="Arial" charset="0"/>
                <a:cs typeface="Arial" charset="0"/>
              </a:rPr>
              <a:t>Oversight</a:t>
            </a:r>
            <a:r>
              <a:rPr lang="es-ES" sz="1800" dirty="0">
                <a:solidFill>
                  <a:srgbClr val="201D3A"/>
                </a:solidFill>
                <a:latin typeface="Arial" charset="0"/>
                <a:ea typeface="Arial" charset="0"/>
                <a:cs typeface="Arial" charset="0"/>
              </a:rPr>
              <a:t> &amp; </a:t>
            </a:r>
            <a:r>
              <a:rPr lang="es-ES" sz="1800" dirty="0" err="1">
                <a:solidFill>
                  <a:srgbClr val="201D3A"/>
                </a:solidFill>
                <a:latin typeface="Arial" charset="0"/>
                <a:ea typeface="Arial" charset="0"/>
                <a:cs typeface="Arial" charset="0"/>
              </a:rPr>
              <a:t>Accountability</a:t>
            </a:r>
            <a:r>
              <a:rPr lang="es-ES" sz="1800" dirty="0">
                <a:solidFill>
                  <a:srgbClr val="201D3A"/>
                </a:solidFill>
                <a:latin typeface="Arial" charset="0"/>
                <a:ea typeface="Arial" charset="0"/>
                <a:cs typeface="Arial" charset="0"/>
              </a:rPr>
              <a:t> </a:t>
            </a:r>
            <a:r>
              <a:rPr lang="es-ES" sz="1800" dirty="0" err="1">
                <a:solidFill>
                  <a:srgbClr val="201D3A"/>
                </a:solidFill>
                <a:latin typeface="Arial" charset="0"/>
                <a:ea typeface="Arial" charset="0"/>
                <a:cs typeface="Arial" charset="0"/>
              </a:rPr>
              <a:t>Commission</a:t>
            </a:r>
            <a:r>
              <a:rPr lang="es-ES" sz="1800" dirty="0">
                <a:solidFill>
                  <a:srgbClr val="201D3A"/>
                </a:solidFill>
                <a:latin typeface="Arial" charset="0"/>
                <a:ea typeface="Arial" charset="0"/>
                <a:cs typeface="Arial" charset="0"/>
              </a:rPr>
              <a:t>”).
6.  El ajuste del año fiscal finalizado se publica en nuestra pagina de internet bajo “MHSA”.</a:t>
            </a:r>
            <a:endParaRPr lang="en-US" sz="1800" dirty="0">
              <a:solidFill>
                <a:srgbClr val="201D3A"/>
              </a:solidFill>
              <a:latin typeface="Arial" charset="0"/>
              <a:ea typeface="Arial" charset="0"/>
              <a:cs typeface="Arial" charset="0"/>
            </a:endParaRPr>
          </a:p>
          <a:p>
            <a:pPr algn="l">
              <a:lnSpc>
                <a:spcPct val="100000"/>
              </a:lnSpc>
            </a:pPr>
            <a:endParaRPr lang="en-US" sz="1800" dirty="0">
              <a:solidFill>
                <a:srgbClr val="201D3A"/>
              </a:solidFill>
              <a:latin typeface="Arial" charset="0"/>
              <a:ea typeface="Arial" charset="0"/>
              <a:cs typeface="Arial" charset="0"/>
            </a:endParaRPr>
          </a:p>
          <a:p>
            <a:pPr lvl="1" algn="l">
              <a:lnSpc>
                <a:spcPct val="100000"/>
              </a:lnSpc>
            </a:pPr>
            <a:endParaRPr lang="en-US" sz="1400" dirty="0">
              <a:solidFill>
                <a:srgbClr val="201D3A"/>
              </a:solidFill>
              <a:latin typeface="Arial" charset="0"/>
              <a:ea typeface="Arial" charset="0"/>
              <a:cs typeface="Arial" charset="0"/>
            </a:endParaRPr>
          </a:p>
        </p:txBody>
      </p:sp>
      <p:pic>
        <p:nvPicPr>
          <p:cNvPr id="9" name="Audio 8">
            <a:hlinkClick r:id="" action="ppaction://media"/>
            <a:extLst>
              <a:ext uri="{FF2B5EF4-FFF2-40B4-BE49-F238E27FC236}">
                <a16:creationId xmlns:a16="http://schemas.microsoft.com/office/drawing/2014/main" id="{C4A39BA3-4A4F-41B3-9D5F-91BD4229EC39}"/>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585200" y="6299200"/>
            <a:ext cx="406400" cy="406400"/>
          </a:xfrm>
          <a:prstGeom prst="rect">
            <a:avLst/>
          </a:prstGeom>
        </p:spPr>
      </p:pic>
    </p:spTree>
    <p:custDataLst>
      <p:tags r:id="rId1"/>
    </p:custDataLst>
    <p:extLst>
      <p:ext uri="{BB962C8B-B14F-4D97-AF65-F5344CB8AC3E}">
        <p14:creationId xmlns:p14="http://schemas.microsoft.com/office/powerpoint/2010/main" val="447567244"/>
      </p:ext>
    </p:extLst>
  </p:cSld>
  <p:clrMapOvr>
    <a:masterClrMapping/>
  </p:clrMapOvr>
  <mc:AlternateContent xmlns:mc="http://schemas.openxmlformats.org/markup-compatibility/2006">
    <mc:Choice xmlns:p14="http://schemas.microsoft.com/office/powerpoint/2010/main" Requires="p14">
      <p:transition spd="slow" p14:dur="2000" advTm="59972"/>
    </mc:Choice>
    <mc:Fallback>
      <p:transition spd="slow" advTm="599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TextBox 14"/>
          <p:cNvSpPr txBox="1"/>
          <p:nvPr/>
        </p:nvSpPr>
        <p:spPr>
          <a:xfrm>
            <a:off x="8235351" y="6314521"/>
            <a:ext cx="568444" cy="246221"/>
          </a:xfrm>
          <a:prstGeom prst="rect">
            <a:avLst/>
          </a:prstGeom>
          <a:noFill/>
        </p:spPr>
        <p:txBody>
          <a:bodyPr wrap="square" rtlCol="0">
            <a:spAutoFit/>
          </a:bodyPr>
          <a:lstStyle/>
          <a:p>
            <a:pPr algn="r"/>
            <a:fld id="{028AD55A-4FA9-8744-89CE-B7894BB60873}" type="slidenum">
              <a:rPr lang="en-US" sz="1000" smtClean="0">
                <a:solidFill>
                  <a:srgbClr val="201D3A"/>
                </a:solidFill>
                <a:latin typeface="Arial" charset="0"/>
                <a:ea typeface="Arial" charset="0"/>
                <a:cs typeface="Arial" charset="0"/>
              </a:rPr>
              <a:t>8</a:t>
            </a:fld>
            <a:endParaRPr lang="en-US" sz="1000" dirty="0">
              <a:solidFill>
                <a:srgbClr val="201D3A"/>
              </a:solidFill>
              <a:latin typeface="Arial" charset="0"/>
              <a:ea typeface="Arial" charset="0"/>
              <a:cs typeface="Arial" charset="0"/>
            </a:endParaRPr>
          </a:p>
        </p:txBody>
      </p:sp>
      <p:pic>
        <p:nvPicPr>
          <p:cNvPr id="6" name="Picture 5"/>
          <p:cNvPicPr>
            <a:picLocks noChangeAspect="1"/>
          </p:cNvPicPr>
          <p:nvPr/>
        </p:nvPicPr>
        <p:blipFill>
          <a:blip r:embed="rId6" r:link="rId7">
            <a:extLst>
              <a:ext uri="{28A0092B-C50C-407E-A947-70E740481C1C}">
                <a14:useLocalDpi xmlns:a14="http://schemas.microsoft.com/office/drawing/2010/main" val="0"/>
              </a:ext>
            </a:extLst>
          </a:blip>
          <a:stretch>
            <a:fillRect/>
          </a:stretch>
        </p:blipFill>
        <p:spPr>
          <a:xfrm>
            <a:off x="708377" y="613587"/>
            <a:ext cx="614523" cy="748789"/>
          </a:xfrm>
          <a:prstGeom prst="rect">
            <a:avLst/>
          </a:prstGeom>
        </p:spPr>
      </p:pic>
      <p:cxnSp>
        <p:nvCxnSpPr>
          <p:cNvPr id="18" name="Straight Connector 17"/>
          <p:cNvCxnSpPr/>
          <p:nvPr/>
        </p:nvCxnSpPr>
        <p:spPr>
          <a:xfrm>
            <a:off x="427383" y="6317077"/>
            <a:ext cx="8289235" cy="0"/>
          </a:xfrm>
          <a:prstGeom prst="line">
            <a:avLst/>
          </a:prstGeom>
          <a:ln>
            <a:solidFill>
              <a:srgbClr val="201D3A"/>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338517" y="6314521"/>
            <a:ext cx="3145336" cy="246221"/>
          </a:xfrm>
          <a:prstGeom prst="rect">
            <a:avLst/>
          </a:prstGeom>
          <a:noFill/>
        </p:spPr>
        <p:txBody>
          <a:bodyPr wrap="square" rtlCol="0">
            <a:spAutoFit/>
          </a:bodyPr>
          <a:lstStyle/>
          <a:p>
            <a:r>
              <a:rPr lang="en-US" sz="1000" dirty="0">
                <a:solidFill>
                  <a:srgbClr val="201D3A"/>
                </a:solidFill>
                <a:latin typeface="Arial" charset="0"/>
                <a:ea typeface="Arial" charset="0"/>
                <a:cs typeface="Arial" charset="0"/>
              </a:rPr>
              <a:t>MONTEREY COUNTY SALUD MENTAL </a:t>
            </a:r>
          </a:p>
        </p:txBody>
      </p:sp>
      <p:sp>
        <p:nvSpPr>
          <p:cNvPr id="7" name="Subtitle 2"/>
          <p:cNvSpPr txBox="1">
            <a:spLocks/>
          </p:cNvSpPr>
          <p:nvPr/>
        </p:nvSpPr>
        <p:spPr>
          <a:xfrm>
            <a:off x="1484554" y="1133066"/>
            <a:ext cx="6271709" cy="5181452"/>
          </a:xfrm>
          <a:prstGeom prst="rect">
            <a:avLst/>
          </a:prstGeom>
        </p:spPr>
        <p:txBody>
          <a:bodyPr vert="horz" lIns="0" tIns="0" rIns="0" bIns="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r>
              <a:rPr lang="es-ES" sz="2500" b="1" dirty="0">
                <a:solidFill>
                  <a:srgbClr val="FF6B42"/>
                </a:solidFill>
                <a:latin typeface="Arial" charset="0"/>
                <a:ea typeface="Arial" charset="0"/>
                <a:cs typeface="Arial" charset="0"/>
              </a:rPr>
              <a:t>Formas de participar </a:t>
            </a:r>
            <a:r>
              <a:rPr lang="es-ES" sz="2500" dirty="0">
                <a:solidFill>
                  <a:srgbClr val="FF6B42"/>
                </a:solidFill>
                <a:latin typeface="Arial" charset="0"/>
                <a:ea typeface="Arial" charset="0"/>
                <a:cs typeface="Arial" charset="0"/>
              </a:rPr>
              <a:t>en el proceso de planificación del ajuste del año fiscal:  actualizaciones anuales:</a:t>
            </a:r>
            <a:r>
              <a:rPr lang="es-ES" sz="2500" b="1" dirty="0">
                <a:solidFill>
                  <a:srgbClr val="FF6B42"/>
                </a:solidFill>
                <a:latin typeface="Arial" charset="0"/>
                <a:ea typeface="Arial" charset="0"/>
                <a:cs typeface="Arial" charset="0"/>
              </a:rPr>
              <a:t>
</a:t>
            </a:r>
            <a:endParaRPr kumimoji="0" lang="en-US" sz="1800" b="0" i="0" u="none" strike="noStrike" kern="1200" cap="none" spc="0" normalizeH="0" baseline="0" noProof="0" dirty="0">
              <a:ln>
                <a:noFill/>
              </a:ln>
              <a:solidFill>
                <a:srgbClr val="201D3A"/>
              </a:solidFill>
              <a:effectLst/>
              <a:uLnTx/>
              <a:uFillTx/>
              <a:latin typeface="Arial" charset="0"/>
              <a:ea typeface="Arial" charset="0"/>
              <a:cs typeface="Arial" charset="0"/>
            </a:endParaRPr>
          </a:p>
          <a:p>
            <a:pPr marL="342900" lvl="0" indent="-342900" algn="l">
              <a:lnSpc>
                <a:spcPct val="100000"/>
              </a:lnSpc>
              <a:spcBef>
                <a:spcPts val="0"/>
              </a:spcBef>
              <a:buFont typeface="+mj-lt"/>
              <a:buAutoNum type="arabicPeriod"/>
              <a:defRPr/>
            </a:pPr>
            <a:r>
              <a:rPr lang="es-ES" sz="1800" dirty="0">
                <a:solidFill>
                  <a:srgbClr val="201D3A"/>
                </a:solidFill>
                <a:latin typeface="Arial" charset="0"/>
                <a:ea typeface="Arial" charset="0"/>
                <a:cs typeface="Arial" charset="0"/>
              </a:rPr>
              <a:t>Complete una encuesta electrónica por medio de nuestra página de internet de “MHSA”</a:t>
            </a:r>
          </a:p>
          <a:p>
            <a:pPr marL="342900" lvl="0" indent="-342900" algn="l">
              <a:lnSpc>
                <a:spcPct val="100000"/>
              </a:lnSpc>
              <a:spcBef>
                <a:spcPts val="0"/>
              </a:spcBef>
              <a:buFont typeface="+mj-lt"/>
              <a:buAutoNum type="arabicPeriod"/>
              <a:defRPr/>
            </a:pPr>
            <a:r>
              <a:rPr lang="es-ES" sz="1800" dirty="0">
                <a:solidFill>
                  <a:srgbClr val="201D3A"/>
                </a:solidFill>
                <a:latin typeface="Arial" charset="0"/>
                <a:ea typeface="Arial" charset="0"/>
                <a:cs typeface="Arial" charset="0"/>
              </a:rPr>
              <a:t>Asistir a una “Sesión de Escucha" virtual
Presentar comentarios/recomendaciones por escrito sobre el proyecto del ajuste durante el período de comentarios públicos que estará abierto por 30 días</a:t>
            </a:r>
          </a:p>
          <a:p>
            <a:pPr marL="342900" lvl="0" indent="-342900" algn="l">
              <a:lnSpc>
                <a:spcPct val="100000"/>
              </a:lnSpc>
              <a:spcBef>
                <a:spcPts val="0"/>
              </a:spcBef>
              <a:buFont typeface="+mj-lt"/>
              <a:buAutoNum type="arabicPeriod"/>
              <a:defRPr/>
            </a:pPr>
            <a:r>
              <a:rPr lang="es-ES" sz="1800" dirty="0">
                <a:solidFill>
                  <a:srgbClr val="201D3A"/>
                </a:solidFill>
                <a:latin typeface="Arial" charset="0"/>
                <a:ea typeface="Arial" charset="0"/>
                <a:cs typeface="Arial" charset="0"/>
              </a:rPr>
              <a:t>Asistir a la Audiencia Pública de la Comisión de Salud Mental del Condado de Monterey (se llevará acabo virtualmente) y proporcione sus comentarios:</a:t>
            </a:r>
          </a:p>
          <a:p>
            <a:pPr marL="742950" lvl="1" indent="-285750" algn="l">
              <a:lnSpc>
                <a:spcPct val="100000"/>
              </a:lnSpc>
              <a:spcBef>
                <a:spcPts val="0"/>
              </a:spcBef>
              <a:buFont typeface="Arial" panose="020B0604020202020204" pitchFamily="34" charset="0"/>
              <a:buChar char="•"/>
              <a:defRPr/>
            </a:pPr>
            <a:r>
              <a:rPr lang="es-ES" sz="1600" dirty="0">
                <a:solidFill>
                  <a:srgbClr val="201D3A"/>
                </a:solidFill>
                <a:latin typeface="Arial" charset="0"/>
                <a:ea typeface="Arial" charset="0"/>
                <a:cs typeface="Arial" charset="0"/>
              </a:rPr>
              <a:t>por escrito antes de la reunión, o
verbalmente durante la Audiencia Pública.</a:t>
            </a:r>
            <a:endParaRPr lang="en-US" sz="1600" dirty="0">
              <a:solidFill>
                <a:srgbClr val="FF6B42"/>
              </a:solidFill>
              <a:latin typeface="Arial" charset="0"/>
              <a:ea typeface="Arial" charset="0"/>
              <a:cs typeface="Arial" charset="0"/>
            </a:endParaRPr>
          </a:p>
          <a:p>
            <a:pPr algn="l">
              <a:lnSpc>
                <a:spcPct val="100000"/>
              </a:lnSpc>
            </a:pPr>
            <a:endParaRPr lang="en-US" sz="2500" dirty="0">
              <a:latin typeface="Arial" charset="0"/>
              <a:ea typeface="Arial" charset="0"/>
              <a:cs typeface="Arial" charset="0"/>
            </a:endParaRPr>
          </a:p>
        </p:txBody>
      </p:sp>
      <p:pic>
        <p:nvPicPr>
          <p:cNvPr id="11" name="Audio 10">
            <a:hlinkClick r:id="" action="ppaction://media"/>
            <a:extLst>
              <a:ext uri="{FF2B5EF4-FFF2-40B4-BE49-F238E27FC236}">
                <a16:creationId xmlns:a16="http://schemas.microsoft.com/office/drawing/2014/main" id="{50157A80-816C-422B-951A-67A42F9A626F}"/>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585200" y="6299200"/>
            <a:ext cx="406400" cy="406400"/>
          </a:xfrm>
          <a:prstGeom prst="rect">
            <a:avLst/>
          </a:prstGeom>
        </p:spPr>
      </p:pic>
    </p:spTree>
    <p:custDataLst>
      <p:tags r:id="rId1"/>
    </p:custDataLst>
    <p:extLst>
      <p:ext uri="{BB962C8B-B14F-4D97-AF65-F5344CB8AC3E}">
        <p14:creationId xmlns:p14="http://schemas.microsoft.com/office/powerpoint/2010/main" val="743792415"/>
      </p:ext>
    </p:extLst>
  </p:cSld>
  <p:clrMapOvr>
    <a:masterClrMapping/>
  </p:clrMapOvr>
  <mc:AlternateContent xmlns:mc="http://schemas.openxmlformats.org/markup-compatibility/2006">
    <mc:Choice xmlns:p14="http://schemas.microsoft.com/office/powerpoint/2010/main" Requires="p14">
      <p:transition spd="slow" p14:dur="2000" advTm="52706"/>
    </mc:Choice>
    <mc:Fallback>
      <p:transition spd="slow" advTm="527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TextBox 14"/>
          <p:cNvSpPr txBox="1"/>
          <p:nvPr/>
        </p:nvSpPr>
        <p:spPr>
          <a:xfrm>
            <a:off x="8235351" y="6314521"/>
            <a:ext cx="568444" cy="246221"/>
          </a:xfrm>
          <a:prstGeom prst="rect">
            <a:avLst/>
          </a:prstGeom>
          <a:noFill/>
        </p:spPr>
        <p:txBody>
          <a:bodyPr wrap="square" rtlCol="0">
            <a:spAutoFit/>
          </a:bodyPr>
          <a:lstStyle/>
          <a:p>
            <a:pPr algn="r"/>
            <a:fld id="{028AD55A-4FA9-8744-89CE-B7894BB60873}" type="slidenum">
              <a:rPr lang="en-US" sz="1000" smtClean="0">
                <a:solidFill>
                  <a:srgbClr val="201D3A"/>
                </a:solidFill>
                <a:latin typeface="Arial" charset="0"/>
                <a:ea typeface="Arial" charset="0"/>
                <a:cs typeface="Arial" charset="0"/>
              </a:rPr>
              <a:t>9</a:t>
            </a:fld>
            <a:endParaRPr lang="en-US" sz="1000" dirty="0">
              <a:solidFill>
                <a:srgbClr val="201D3A"/>
              </a:solidFill>
              <a:latin typeface="Arial" charset="0"/>
              <a:ea typeface="Arial" charset="0"/>
              <a:cs typeface="Arial" charset="0"/>
            </a:endParaRPr>
          </a:p>
        </p:txBody>
      </p:sp>
      <p:pic>
        <p:nvPicPr>
          <p:cNvPr id="6" name="Picture 5"/>
          <p:cNvPicPr>
            <a:picLocks noChangeAspect="1"/>
          </p:cNvPicPr>
          <p:nvPr/>
        </p:nvPicPr>
        <p:blipFill>
          <a:blip r:embed="rId6" r:link="rId7">
            <a:extLst>
              <a:ext uri="{28A0092B-C50C-407E-A947-70E740481C1C}">
                <a14:useLocalDpi xmlns:a14="http://schemas.microsoft.com/office/drawing/2010/main" val="0"/>
              </a:ext>
            </a:extLst>
          </a:blip>
          <a:stretch>
            <a:fillRect/>
          </a:stretch>
        </p:blipFill>
        <p:spPr>
          <a:xfrm>
            <a:off x="708377" y="613587"/>
            <a:ext cx="614523" cy="748789"/>
          </a:xfrm>
          <a:prstGeom prst="rect">
            <a:avLst/>
          </a:prstGeom>
        </p:spPr>
      </p:pic>
      <p:cxnSp>
        <p:nvCxnSpPr>
          <p:cNvPr id="18" name="Straight Connector 17"/>
          <p:cNvCxnSpPr/>
          <p:nvPr/>
        </p:nvCxnSpPr>
        <p:spPr>
          <a:xfrm>
            <a:off x="427383" y="6317077"/>
            <a:ext cx="8289235" cy="0"/>
          </a:xfrm>
          <a:prstGeom prst="line">
            <a:avLst/>
          </a:prstGeom>
          <a:ln>
            <a:solidFill>
              <a:srgbClr val="201D3A"/>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338517" y="6314521"/>
            <a:ext cx="3145336" cy="246221"/>
          </a:xfrm>
          <a:prstGeom prst="rect">
            <a:avLst/>
          </a:prstGeom>
          <a:noFill/>
        </p:spPr>
        <p:txBody>
          <a:bodyPr wrap="square" rtlCol="0">
            <a:spAutoFit/>
          </a:bodyPr>
          <a:lstStyle/>
          <a:p>
            <a:r>
              <a:rPr lang="en-US" sz="1000" dirty="0">
                <a:solidFill>
                  <a:srgbClr val="201D3A"/>
                </a:solidFill>
                <a:latin typeface="Arial" charset="0"/>
                <a:ea typeface="Arial" charset="0"/>
                <a:cs typeface="Arial" charset="0"/>
              </a:rPr>
              <a:t>MONTEREY COUNTY SALUD MENTAL </a:t>
            </a:r>
          </a:p>
        </p:txBody>
      </p:sp>
      <p:sp>
        <p:nvSpPr>
          <p:cNvPr id="7" name="Subtitle 2"/>
          <p:cNvSpPr txBox="1">
            <a:spLocks/>
          </p:cNvSpPr>
          <p:nvPr/>
        </p:nvSpPr>
        <p:spPr>
          <a:xfrm>
            <a:off x="1463773" y="1260771"/>
            <a:ext cx="6271709" cy="3595247"/>
          </a:xfrm>
          <a:prstGeom prst="rect">
            <a:avLst/>
          </a:prstGeom>
        </p:spPr>
        <p:txBody>
          <a:bodyPr vert="horz" lIns="0" tIns="0" rIns="0" bIns="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r>
              <a:rPr lang="es-ES" sz="1800" dirty="0">
                <a:solidFill>
                  <a:srgbClr val="FF6B42"/>
                </a:solidFill>
                <a:latin typeface="Arial" charset="0"/>
                <a:ea typeface="Arial" charset="0"/>
                <a:cs typeface="Arial" charset="0"/>
              </a:rPr>
              <a:t>Para más información, lea el documento "Preguntas Frecuentes" publicado en nuestra pagina de internet bajo </a:t>
            </a:r>
            <a:r>
              <a:rPr lang="es-ES" sz="1800">
                <a:solidFill>
                  <a:srgbClr val="FF6B42"/>
                </a:solidFill>
                <a:latin typeface="Arial" charset="0"/>
                <a:ea typeface="Arial" charset="0"/>
                <a:cs typeface="Arial" charset="0"/>
              </a:rPr>
              <a:t>“MHSA.”</a:t>
            </a:r>
            <a:endParaRPr lang="en-US" sz="1800" dirty="0">
              <a:solidFill>
                <a:srgbClr val="FF6B42"/>
              </a:solidFill>
              <a:latin typeface="Arial" charset="0"/>
              <a:ea typeface="Arial" charset="0"/>
              <a:cs typeface="Arial" charset="0"/>
            </a:endParaRPr>
          </a:p>
          <a:p>
            <a:pPr algn="l">
              <a:lnSpc>
                <a:spcPct val="100000"/>
              </a:lnSpc>
            </a:pPr>
            <a:endParaRPr lang="en-US" sz="1800" dirty="0">
              <a:solidFill>
                <a:srgbClr val="FF6B42"/>
              </a:solidFill>
              <a:latin typeface="Arial" charset="0"/>
              <a:ea typeface="Arial" charset="0"/>
              <a:cs typeface="Arial" charset="0"/>
            </a:endParaRPr>
          </a:p>
          <a:p>
            <a:pPr algn="l">
              <a:lnSpc>
                <a:spcPct val="100000"/>
              </a:lnSpc>
            </a:pPr>
            <a:r>
              <a:rPr lang="es-ES" sz="1800" dirty="0">
                <a:solidFill>
                  <a:srgbClr val="FF6B42"/>
                </a:solidFill>
                <a:latin typeface="Arial" charset="0"/>
                <a:ea typeface="Arial" charset="0"/>
                <a:cs typeface="Arial" charset="0"/>
              </a:rPr>
              <a:t>También puede enviar cualquier pregunta sobre “MHSA” a:
</a:t>
            </a:r>
            <a:r>
              <a:rPr kumimoji="0" lang="en-US" sz="1800" b="0" i="0" u="none" strike="noStrike" kern="1200" cap="none" spc="0" normalizeH="0" baseline="0" noProof="0" dirty="0">
                <a:ln>
                  <a:noFill/>
                </a:ln>
                <a:solidFill>
                  <a:srgbClr val="201D3A"/>
                </a:solidFill>
                <a:effectLst/>
                <a:uLnTx/>
                <a:uFillTx/>
                <a:latin typeface="Arial" charset="0"/>
                <a:ea typeface="Arial" charset="0"/>
                <a:cs typeface="Arial" charset="0"/>
              </a:rPr>
              <a:t>Email: </a:t>
            </a:r>
            <a:r>
              <a:rPr kumimoji="0" lang="en-US" sz="1800" b="0" i="0" u="none" strike="noStrike" kern="1200" cap="none" spc="0" normalizeH="0" baseline="0" noProof="0" dirty="0">
                <a:ln>
                  <a:noFill/>
                </a:ln>
                <a:solidFill>
                  <a:srgbClr val="201D3A"/>
                </a:solidFill>
                <a:effectLst/>
                <a:uLnTx/>
                <a:uFillTx/>
                <a:latin typeface="Arial" charset="0"/>
                <a:ea typeface="Arial" charset="0"/>
                <a:cs typeface="Arial" charset="0"/>
                <a:hlinkClick r:id="rId8"/>
              </a:rPr>
              <a:t>411-MHSAPublicComment@co.Monterey.ca.us</a:t>
            </a:r>
            <a:endParaRPr kumimoji="0" lang="en-US" sz="1800" b="0" i="0" u="none" strike="noStrike" kern="1200" cap="none" spc="0" normalizeH="0" baseline="0" noProof="0" dirty="0">
              <a:ln>
                <a:noFill/>
              </a:ln>
              <a:solidFill>
                <a:srgbClr val="201D3A"/>
              </a:solidFill>
              <a:effectLst/>
              <a:uLnTx/>
              <a:uFillTx/>
              <a:latin typeface="Arial" charset="0"/>
              <a:ea typeface="Arial" charset="0"/>
              <a:cs typeface="Arial" charset="0"/>
            </a:endParaRPr>
          </a:p>
          <a:p>
            <a:pPr algn="l">
              <a:lnSpc>
                <a:spcPct val="100000"/>
              </a:lnSpc>
            </a:pPr>
            <a:endParaRPr kumimoji="0" lang="en-US" sz="1000" b="0" i="0" u="none" strike="noStrike" kern="1200" cap="none" spc="0" normalizeH="0" baseline="0" noProof="0" dirty="0">
              <a:ln>
                <a:noFill/>
              </a:ln>
              <a:solidFill>
                <a:srgbClr val="201D3A"/>
              </a:solidFill>
              <a:effectLst/>
              <a:uLnTx/>
              <a:uFillTx/>
              <a:latin typeface="Arial" charset="0"/>
              <a:ea typeface="Arial" charset="0"/>
              <a:cs typeface="Arial" charset="0"/>
            </a:endParaRPr>
          </a:p>
          <a:p>
            <a:pPr marR="0" lvl="0" algn="l" defTabSz="914400" rtl="0" eaLnBrk="1" fontAlgn="auto" latinLnBrk="0" hangingPunct="1">
              <a:lnSpc>
                <a:spcPct val="100000"/>
              </a:lnSpc>
              <a:spcBef>
                <a:spcPts val="0"/>
              </a:spcBef>
              <a:spcAft>
                <a:spcPts val="0"/>
              </a:spcAft>
              <a:buClrTx/>
              <a:buSzTx/>
              <a:tabLst/>
              <a:defRPr/>
            </a:pPr>
            <a:r>
              <a:rPr lang="en-US" sz="1800" dirty="0">
                <a:solidFill>
                  <a:srgbClr val="201D3A"/>
                </a:solidFill>
                <a:latin typeface="Arial" charset="0"/>
                <a:ea typeface="Arial" charset="0"/>
                <a:cs typeface="Arial" charset="0"/>
              </a:rPr>
              <a:t>O:	MHSA Coordinator</a:t>
            </a:r>
          </a:p>
          <a:p>
            <a:pPr marR="0" lvl="0" algn="l" defTabSz="914400" rtl="0" eaLnBrk="1" fontAlgn="auto" latinLnBrk="0" hangingPunct="1">
              <a:lnSpc>
                <a:spcPct val="100000"/>
              </a:lnSpc>
              <a:spcBef>
                <a:spcPts val="0"/>
              </a:spcBef>
              <a:spcAft>
                <a:spcPts val="0"/>
              </a:spcAft>
              <a:buClrTx/>
              <a:buSzTx/>
              <a:tabLst/>
              <a:defRPr/>
            </a:pPr>
            <a:r>
              <a:rPr lang="en-US" sz="1800" dirty="0">
                <a:solidFill>
                  <a:srgbClr val="201D3A"/>
                </a:solidFill>
                <a:latin typeface="Arial" charset="0"/>
                <a:ea typeface="Arial" charset="0"/>
                <a:cs typeface="Arial" charset="0"/>
              </a:rPr>
              <a:t>	Monterey County Behavioral Health</a:t>
            </a:r>
          </a:p>
          <a:p>
            <a:pPr marR="0" lvl="0" algn="l" defTabSz="914400" rtl="0" eaLnBrk="1" fontAlgn="auto" latinLnBrk="0" hangingPunct="1">
              <a:lnSpc>
                <a:spcPct val="100000"/>
              </a:lnSpc>
              <a:spcBef>
                <a:spcPts val="0"/>
              </a:spcBef>
              <a:spcAft>
                <a:spcPts val="0"/>
              </a:spcAft>
              <a:buClrTx/>
              <a:buSzTx/>
              <a:tabLst/>
              <a:defRPr/>
            </a:pPr>
            <a:r>
              <a:rPr lang="en-US" sz="1800" dirty="0">
                <a:solidFill>
                  <a:srgbClr val="201D3A"/>
                </a:solidFill>
                <a:latin typeface="Arial" charset="0"/>
                <a:ea typeface="Arial" charset="0"/>
                <a:cs typeface="Arial" charset="0"/>
              </a:rPr>
              <a:t>	1270 Natividad Road</a:t>
            </a:r>
          </a:p>
          <a:p>
            <a:pPr marR="0" lvl="0" algn="l" defTabSz="914400" rtl="0" eaLnBrk="1" fontAlgn="auto" latinLnBrk="0" hangingPunct="1">
              <a:lnSpc>
                <a:spcPct val="100000"/>
              </a:lnSpc>
              <a:spcBef>
                <a:spcPts val="0"/>
              </a:spcBef>
              <a:spcAft>
                <a:spcPts val="0"/>
              </a:spcAft>
              <a:buClrTx/>
              <a:buSzTx/>
              <a:tabLst/>
              <a:defRPr/>
            </a:pPr>
            <a:r>
              <a:rPr lang="en-US" sz="1800" dirty="0">
                <a:solidFill>
                  <a:srgbClr val="201D3A"/>
                </a:solidFill>
                <a:latin typeface="Arial" charset="0"/>
                <a:ea typeface="Arial" charset="0"/>
                <a:cs typeface="Arial" charset="0"/>
              </a:rPr>
              <a:t>	Salinas, CA 93906</a:t>
            </a:r>
            <a:endParaRPr kumimoji="0" lang="en-US" sz="1800" b="0" i="0" u="none" strike="noStrike" kern="1200" cap="none" spc="0" normalizeH="0" baseline="0" noProof="0" dirty="0">
              <a:ln>
                <a:noFill/>
              </a:ln>
              <a:solidFill>
                <a:srgbClr val="201D3A"/>
              </a:solidFill>
              <a:effectLst/>
              <a:uLnTx/>
              <a:uFillTx/>
              <a:latin typeface="Arial" charset="0"/>
              <a:ea typeface="Arial" charset="0"/>
              <a:cs typeface="Arial" charset="0"/>
            </a:endParaRPr>
          </a:p>
          <a:p>
            <a:pPr marR="0" lvl="0" algn="l" defTabSz="914400" rtl="0" eaLnBrk="1" fontAlgn="auto" latinLnBrk="0" hangingPunct="1">
              <a:lnSpc>
                <a:spcPct val="100000"/>
              </a:lnSpc>
              <a:spcBef>
                <a:spcPts val="0"/>
              </a:spcBef>
              <a:spcAft>
                <a:spcPts val="0"/>
              </a:spcAft>
              <a:buClrTx/>
              <a:buSzTx/>
              <a:tabLst/>
              <a:defRPr/>
            </a:pPr>
            <a:endParaRPr lang="en-US" sz="2500" dirty="0">
              <a:solidFill>
                <a:srgbClr val="FF6B42"/>
              </a:solidFill>
              <a:latin typeface="Arial" charset="0"/>
              <a:ea typeface="Arial" charset="0"/>
              <a:cs typeface="Arial" charset="0"/>
            </a:endParaRPr>
          </a:p>
          <a:p>
            <a:pPr algn="l">
              <a:lnSpc>
                <a:spcPct val="100000"/>
              </a:lnSpc>
            </a:pPr>
            <a:endParaRPr lang="en-US" sz="2500" dirty="0">
              <a:latin typeface="Arial" charset="0"/>
              <a:ea typeface="Arial" charset="0"/>
              <a:cs typeface="Arial" charset="0"/>
            </a:endParaRPr>
          </a:p>
        </p:txBody>
      </p:sp>
      <p:pic>
        <p:nvPicPr>
          <p:cNvPr id="13" name="Audio 12">
            <a:hlinkClick r:id="" action="ppaction://media"/>
            <a:extLst>
              <a:ext uri="{FF2B5EF4-FFF2-40B4-BE49-F238E27FC236}">
                <a16:creationId xmlns:a16="http://schemas.microsoft.com/office/drawing/2014/main" id="{8EA21B26-9A6D-4FDA-92B7-5A1776A4A099}"/>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585200" y="6299200"/>
            <a:ext cx="406400" cy="406400"/>
          </a:xfrm>
          <a:prstGeom prst="rect">
            <a:avLst/>
          </a:prstGeom>
        </p:spPr>
      </p:pic>
    </p:spTree>
    <p:custDataLst>
      <p:tags r:id="rId1"/>
    </p:custDataLst>
    <p:extLst>
      <p:ext uri="{BB962C8B-B14F-4D97-AF65-F5344CB8AC3E}">
        <p14:creationId xmlns:p14="http://schemas.microsoft.com/office/powerpoint/2010/main" val="1267900409"/>
      </p:ext>
    </p:extLst>
  </p:cSld>
  <p:clrMapOvr>
    <a:masterClrMapping/>
  </p:clrMapOvr>
  <mc:AlternateContent xmlns:mc="http://schemas.openxmlformats.org/markup-compatibility/2006">
    <mc:Choice xmlns:p14="http://schemas.microsoft.com/office/powerpoint/2010/main" Requires="p14">
      <p:transition spd="slow" p14:dur="2000" advTm="26928"/>
    </mc:Choice>
    <mc:Fallback>
      <p:transition spd="slow" advTm="269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COUNT" val="10"/>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EC90F3CA040B74A9159A27A1A82744D" ma:contentTypeVersion="10" ma:contentTypeDescription="Create a new document." ma:contentTypeScope="" ma:versionID="22c913672d319a50cca8be365128ba60">
  <xsd:schema xmlns:xsd="http://www.w3.org/2001/XMLSchema" xmlns:xs="http://www.w3.org/2001/XMLSchema" xmlns:p="http://schemas.microsoft.com/office/2006/metadata/properties" xmlns:ns3="75e7ceb3-a0c0-4c25-9138-847e5d9a4cb7" xmlns:ns4="57853771-4df7-4078-95e2-790de2974ed0" targetNamespace="http://schemas.microsoft.com/office/2006/metadata/properties" ma:root="true" ma:fieldsID="3389183bc90101a8c2cca00ab32c4b88" ns3:_="" ns4:_="">
    <xsd:import namespace="75e7ceb3-a0c0-4c25-9138-847e5d9a4cb7"/>
    <xsd:import namespace="57853771-4df7-4078-95e2-790de2974ed0"/>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DateTaken" minOccurs="0"/>
                <xsd:element ref="ns3:MediaServiceAutoTags" minOccurs="0"/>
                <xsd:element ref="ns3:MediaServiceGenerationTime" minOccurs="0"/>
                <xsd:element ref="ns3:MediaServiceEventHashCode"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5e7ceb3-a0c0-4c25-9138-847e5d9a4cb7"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7853771-4df7-4078-95e2-790de2974ed0" elementFormDefault="qualified">
    <xsd:import namespace="http://schemas.microsoft.com/office/2006/documentManagement/types"/>
    <xsd:import namespace="http://schemas.microsoft.com/office/infopath/2007/PartnerControls"/>
    <xsd:element name="SharedWithUsers" ma:index="10"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description="" ma:internalName="SharedWithDetails" ma:readOnly="true">
      <xsd:simpleType>
        <xsd:restriction base="dms:Note">
          <xsd:maxLength value="255"/>
        </xsd:restriction>
      </xsd:simpleType>
    </xsd:element>
    <xsd:element name="SharingHintHash" ma:index="12" nillable="true" ma:displayName="Sharing Hint Hash" ma:description=""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3CBB6DBD-DEFA-4665-9FF1-E390BE397A5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5e7ceb3-a0c0-4c25-9138-847e5d9a4cb7"/>
    <ds:schemaRef ds:uri="57853771-4df7-4078-95e2-790de2974ed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46C08AC-33E3-4BFD-BB70-ABF38B3BEC0A}">
  <ds:schemaRefs>
    <ds:schemaRef ds:uri="http://schemas.microsoft.com/sharepoint/v3/contenttype/forms"/>
  </ds:schemaRefs>
</ds:datastoreItem>
</file>

<file path=customXml/itemProps3.xml><?xml version="1.0" encoding="utf-8"?>
<ds:datastoreItem xmlns:ds="http://schemas.openxmlformats.org/officeDocument/2006/customXml" ds:itemID="{617F4D5B-E4D6-4E5D-84B7-907E5B6CD5E1}">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Office Theme</Template>
  <TotalTime>1362</TotalTime>
  <Words>939</Words>
  <Application>Microsoft Office PowerPoint</Application>
  <PresentationFormat>On-screen Show (4:3)</PresentationFormat>
  <Paragraphs>65</Paragraphs>
  <Slides>10</Slides>
  <Notes>9</Notes>
  <HiddenSlides>0</HiddenSlides>
  <MMClips>10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10</vt:i4>
      </vt:variant>
    </vt:vector>
  </HeadingPairs>
  <TitlesOfParts>
    <vt:vector size="14" baseType="lpstr">
      <vt:lpstr>Arial</vt:lpstr>
      <vt:lpstr>Calibri</vt:lpstr>
      <vt:lpstr>Calibri Light</vt:lpstr>
      <vt:lpstr>Office Theme</vt:lpstr>
      <vt:lpstr>Ley de Servicios de Salud Mental (“MHSA” por sus siglas en ingles)  Ajuste del Año Fiscal 2022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Peter Hershey</dc:creator>
  <cp:lastModifiedBy>Robles, Lucero 755-4580</cp:lastModifiedBy>
  <cp:revision>38</cp:revision>
  <cp:lastPrinted>2017-09-25T18:48:00Z</cp:lastPrinted>
  <dcterms:created xsi:type="dcterms:W3CDTF">2017-09-25T18:18:47Z</dcterms:created>
  <dcterms:modified xsi:type="dcterms:W3CDTF">2020-11-19T18:48:47Z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48B8844A-8838-43B2-8C5B-089DFDFF8164</vt:lpwstr>
  </property>
  <property fmtid="{D5CDD505-2E9C-101B-9397-08002B2CF9AE}" pid="3" name="ArticulatePath">
    <vt:lpwstr>MHSA FY22 Annual Update_Intro for Website_draft_ver 2</vt:lpwstr>
  </property>
  <property fmtid="{D5CDD505-2E9C-101B-9397-08002B2CF9AE}" pid="4" name="ContentTypeId">
    <vt:lpwstr>0x0101005EC90F3CA040B74A9159A27A1A82744D</vt:lpwstr>
  </property>
</Properties>
</file>